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63"/>
  </p:notesMasterIdLst>
  <p:sldIdLst>
    <p:sldId id="256" r:id="rId2"/>
    <p:sldId id="307" r:id="rId3"/>
    <p:sldId id="308" r:id="rId4"/>
    <p:sldId id="309" r:id="rId5"/>
    <p:sldId id="310" r:id="rId6"/>
    <p:sldId id="311" r:id="rId7"/>
    <p:sldId id="312" r:id="rId8"/>
    <p:sldId id="313" r:id="rId9"/>
    <p:sldId id="314" r:id="rId10"/>
    <p:sldId id="315" r:id="rId11"/>
    <p:sldId id="316" r:id="rId12"/>
    <p:sldId id="317" r:id="rId13"/>
    <p:sldId id="319" r:id="rId14"/>
    <p:sldId id="318"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26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23D78A9C-EA1D-334C-B14E-BC894DBD93F9}">
          <p14:sldIdLst>
            <p14:sldId id="256"/>
            <p14:sldId id="307"/>
            <p14:sldId id="308"/>
            <p14:sldId id="309"/>
            <p14:sldId id="310"/>
            <p14:sldId id="311"/>
            <p14:sldId id="312"/>
            <p14:sldId id="313"/>
            <p14:sldId id="314"/>
            <p14:sldId id="315"/>
            <p14:sldId id="316"/>
            <p14:sldId id="317"/>
            <p14:sldId id="319"/>
            <p14:sldId id="318"/>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2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51"/>
    <p:restoredTop sz="94590"/>
  </p:normalViewPr>
  <p:slideViewPr>
    <p:cSldViewPr snapToGrid="0" snapToObjects="1">
      <p:cViewPr varScale="1">
        <p:scale>
          <a:sx n="105" d="100"/>
          <a:sy n="105" d="100"/>
        </p:scale>
        <p:origin x="21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18D0F0-75B5-DB4A-9461-0D3DD2CC538A}" type="doc">
      <dgm:prSet loTypeId="urn:microsoft.com/office/officeart/2005/8/layout/hierarchy1" loCatId="" qsTypeId="urn:microsoft.com/office/officeart/2005/8/quickstyle/simple1" qsCatId="simple" csTypeId="urn:microsoft.com/office/officeart/2005/8/colors/colorful1" csCatId="colorful" phldr="1"/>
      <dgm:spPr/>
      <dgm:t>
        <a:bodyPr/>
        <a:lstStyle/>
        <a:p>
          <a:endParaRPr lang="tr-TR"/>
        </a:p>
      </dgm:t>
    </dgm:pt>
    <dgm:pt modelId="{7243CDDB-DE7D-5641-8081-4EB1719E2DB7}">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Doğal ortamda öğretim fırsatları oluşturma nedenleri</a:t>
          </a:r>
        </a:p>
      </dgm:t>
    </dgm:pt>
    <dgm:pt modelId="{E5ED7DDE-153A-D94E-AC26-316620553A26}" type="parTrans" cxnId="{EBF19350-C8CB-6644-8186-D6A2C8EF4659}">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477F16FD-D375-1942-B650-369295A0D2DE}" type="sibTrans" cxnId="{EBF19350-C8CB-6644-8186-D6A2C8EF4659}">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83E7809-513E-1C4E-9507-EDECF73E6C6B}">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Bireyin ilgisini kullanmak</a:t>
          </a:r>
        </a:p>
      </dgm:t>
    </dgm:pt>
    <dgm:pt modelId="{E01F0CE2-B5DC-D541-AF50-AA139D98AF85}" type="parTrans" cxnId="{8AF849E3-3A61-B242-9D80-AF436B5DC320}">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7FD0EE9-ADF2-D34C-8A77-E93D6C6906D7}" type="sibTrans" cxnId="{8AF849E3-3A61-B242-9D80-AF436B5DC320}">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42904C8-D3D4-3C4C-A227-C2C92AC747A3}">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Doğal katılımı sağlamak</a:t>
          </a:r>
        </a:p>
      </dgm:t>
    </dgm:pt>
    <dgm:pt modelId="{33494112-4E59-D143-8718-7932DB4EFA91}" type="parTrans" cxnId="{EB13A9F1-640F-A342-846F-FBFD38E33C27}">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B1F9E026-B9BC-8048-952E-18C3D777D4CF}" type="sibTrans" cxnId="{EB13A9F1-640F-A342-846F-FBFD38E33C27}">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1CACF89-54D4-8D45-8A86-9A0DDCF392F3}">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Etkileşim fırsatlarını değerlendirmek</a:t>
          </a:r>
        </a:p>
      </dgm:t>
    </dgm:pt>
    <dgm:pt modelId="{C71DD9B1-6CD7-4346-842F-E686C5DBDC10}" type="parTrans" cxnId="{C31EE1D7-F856-DE4D-AAAC-5E1DCFA895DA}">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74D42E6-6EF0-B64E-81DB-BEFA05013155}" type="sibTrans" cxnId="{C31EE1D7-F856-DE4D-AAAC-5E1DCFA895DA}">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7173FD5-1D58-324F-B629-F1BFFFD25EFF}">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Genellemeyi desteklemek</a:t>
          </a:r>
        </a:p>
      </dgm:t>
    </dgm:pt>
    <dgm:pt modelId="{828A9944-1A4E-ED4A-814A-ADF231FE14E1}" type="parTrans" cxnId="{82FAA44D-32FC-CD47-9463-415AC807CB5B}">
      <dgm:prSet/>
      <dgm:spPr/>
      <dgm:t>
        <a:bodyPr/>
        <a:lstStyle/>
        <a:p>
          <a:endParaRPr lang="tr-TR"/>
        </a:p>
      </dgm:t>
    </dgm:pt>
    <dgm:pt modelId="{CCC7433F-3163-CB49-BFD4-631230761365}" type="sibTrans" cxnId="{82FAA44D-32FC-CD47-9463-415AC807CB5B}">
      <dgm:prSet/>
      <dgm:spPr/>
      <dgm:t>
        <a:bodyPr/>
        <a:lstStyle/>
        <a:p>
          <a:endParaRPr lang="tr-TR"/>
        </a:p>
      </dgm:t>
    </dgm:pt>
    <dgm:pt modelId="{F2B75B4A-5087-6140-920E-EA0F51782CA5}" type="pres">
      <dgm:prSet presAssocID="{1D18D0F0-75B5-DB4A-9461-0D3DD2CC538A}" presName="hierChild1" presStyleCnt="0">
        <dgm:presLayoutVars>
          <dgm:chPref val="1"/>
          <dgm:dir/>
          <dgm:animOne val="branch"/>
          <dgm:animLvl val="lvl"/>
          <dgm:resizeHandles/>
        </dgm:presLayoutVars>
      </dgm:prSet>
      <dgm:spPr/>
    </dgm:pt>
    <dgm:pt modelId="{8A47DDD1-5E63-6E40-B090-3A35CFD85F0A}" type="pres">
      <dgm:prSet presAssocID="{7243CDDB-DE7D-5641-8081-4EB1719E2DB7}" presName="hierRoot1" presStyleCnt="0"/>
      <dgm:spPr/>
    </dgm:pt>
    <dgm:pt modelId="{51342B91-1BD7-3148-AC7E-72540798EE38}" type="pres">
      <dgm:prSet presAssocID="{7243CDDB-DE7D-5641-8081-4EB1719E2DB7}" presName="composite" presStyleCnt="0"/>
      <dgm:spPr/>
    </dgm:pt>
    <dgm:pt modelId="{ECBE3BB3-BD4A-404F-B0CA-A6EFEF7791A4}" type="pres">
      <dgm:prSet presAssocID="{7243CDDB-DE7D-5641-8081-4EB1719E2DB7}" presName="background" presStyleLbl="node0" presStyleIdx="0" presStyleCnt="1"/>
      <dgm:spPr/>
    </dgm:pt>
    <dgm:pt modelId="{540B7A35-13A0-264F-B60B-37E0CF749C02}" type="pres">
      <dgm:prSet presAssocID="{7243CDDB-DE7D-5641-8081-4EB1719E2DB7}" presName="text" presStyleLbl="fgAcc0" presStyleIdx="0" presStyleCnt="1">
        <dgm:presLayoutVars>
          <dgm:chPref val="3"/>
        </dgm:presLayoutVars>
      </dgm:prSet>
      <dgm:spPr/>
    </dgm:pt>
    <dgm:pt modelId="{0E003CFC-34F8-E04E-A777-0EB058A450F5}" type="pres">
      <dgm:prSet presAssocID="{7243CDDB-DE7D-5641-8081-4EB1719E2DB7}" presName="hierChild2" presStyleCnt="0"/>
      <dgm:spPr/>
    </dgm:pt>
    <dgm:pt modelId="{689B40D3-A587-3F4C-816D-4187BDAAA9ED}" type="pres">
      <dgm:prSet presAssocID="{E01F0CE2-B5DC-D541-AF50-AA139D98AF85}" presName="Name10" presStyleLbl="parChTrans1D2" presStyleIdx="0" presStyleCnt="4"/>
      <dgm:spPr/>
    </dgm:pt>
    <dgm:pt modelId="{28BE3A93-437A-FE4F-B96C-788B488259D3}" type="pres">
      <dgm:prSet presAssocID="{183E7809-513E-1C4E-9507-EDECF73E6C6B}" presName="hierRoot2" presStyleCnt="0"/>
      <dgm:spPr/>
    </dgm:pt>
    <dgm:pt modelId="{52575016-5DE6-8344-BA68-8F6F4A661E8B}" type="pres">
      <dgm:prSet presAssocID="{183E7809-513E-1C4E-9507-EDECF73E6C6B}" presName="composite2" presStyleCnt="0"/>
      <dgm:spPr/>
    </dgm:pt>
    <dgm:pt modelId="{A844837D-3660-0943-A0DE-CFB1588ADB04}" type="pres">
      <dgm:prSet presAssocID="{183E7809-513E-1C4E-9507-EDECF73E6C6B}" presName="background2" presStyleLbl="node2" presStyleIdx="0" presStyleCnt="4"/>
      <dgm:spPr/>
    </dgm:pt>
    <dgm:pt modelId="{EFC470C3-E0CD-7E4E-BC10-869EB6F3BE9F}" type="pres">
      <dgm:prSet presAssocID="{183E7809-513E-1C4E-9507-EDECF73E6C6B}" presName="text2" presStyleLbl="fgAcc2" presStyleIdx="0" presStyleCnt="4">
        <dgm:presLayoutVars>
          <dgm:chPref val="3"/>
        </dgm:presLayoutVars>
      </dgm:prSet>
      <dgm:spPr/>
    </dgm:pt>
    <dgm:pt modelId="{C6DB6963-85FC-D847-B73B-6CECF1989996}" type="pres">
      <dgm:prSet presAssocID="{183E7809-513E-1C4E-9507-EDECF73E6C6B}" presName="hierChild3" presStyleCnt="0"/>
      <dgm:spPr/>
    </dgm:pt>
    <dgm:pt modelId="{451AF0F0-52FE-EF49-8F0B-FB0839DF93D5}" type="pres">
      <dgm:prSet presAssocID="{33494112-4E59-D143-8718-7932DB4EFA91}" presName="Name10" presStyleLbl="parChTrans1D2" presStyleIdx="1" presStyleCnt="4"/>
      <dgm:spPr/>
    </dgm:pt>
    <dgm:pt modelId="{8FC78A77-1CEA-AC43-B986-73731C38D479}" type="pres">
      <dgm:prSet presAssocID="{142904C8-D3D4-3C4C-A227-C2C92AC747A3}" presName="hierRoot2" presStyleCnt="0"/>
      <dgm:spPr/>
    </dgm:pt>
    <dgm:pt modelId="{3506B7CF-29C6-D54D-A151-24BFB17B070B}" type="pres">
      <dgm:prSet presAssocID="{142904C8-D3D4-3C4C-A227-C2C92AC747A3}" presName="composite2" presStyleCnt="0"/>
      <dgm:spPr/>
    </dgm:pt>
    <dgm:pt modelId="{EEE2C34D-BB01-B544-8BA4-F3E92C09BAC8}" type="pres">
      <dgm:prSet presAssocID="{142904C8-D3D4-3C4C-A227-C2C92AC747A3}" presName="background2" presStyleLbl="node2" presStyleIdx="1" presStyleCnt="4"/>
      <dgm:spPr/>
    </dgm:pt>
    <dgm:pt modelId="{E1C2F9CB-7897-BB44-B9F7-591C0948124B}" type="pres">
      <dgm:prSet presAssocID="{142904C8-D3D4-3C4C-A227-C2C92AC747A3}" presName="text2" presStyleLbl="fgAcc2" presStyleIdx="1" presStyleCnt="4">
        <dgm:presLayoutVars>
          <dgm:chPref val="3"/>
        </dgm:presLayoutVars>
      </dgm:prSet>
      <dgm:spPr/>
    </dgm:pt>
    <dgm:pt modelId="{3B272CE4-A49D-A743-AC23-EF082F6D3817}" type="pres">
      <dgm:prSet presAssocID="{142904C8-D3D4-3C4C-A227-C2C92AC747A3}" presName="hierChild3" presStyleCnt="0"/>
      <dgm:spPr/>
    </dgm:pt>
    <dgm:pt modelId="{64589824-859D-644F-878D-86C72253D013}" type="pres">
      <dgm:prSet presAssocID="{C71DD9B1-6CD7-4346-842F-E686C5DBDC10}" presName="Name10" presStyleLbl="parChTrans1D2" presStyleIdx="2" presStyleCnt="4"/>
      <dgm:spPr/>
    </dgm:pt>
    <dgm:pt modelId="{05AC2F77-B993-8F4B-8BCD-6F4C923F57FC}" type="pres">
      <dgm:prSet presAssocID="{D1CACF89-54D4-8D45-8A86-9A0DDCF392F3}" presName="hierRoot2" presStyleCnt="0"/>
      <dgm:spPr/>
    </dgm:pt>
    <dgm:pt modelId="{0A3F0D82-DB02-C54F-8EDE-E7BF88B58970}" type="pres">
      <dgm:prSet presAssocID="{D1CACF89-54D4-8D45-8A86-9A0DDCF392F3}" presName="composite2" presStyleCnt="0"/>
      <dgm:spPr/>
    </dgm:pt>
    <dgm:pt modelId="{A8407057-597A-6B45-8879-1405702024CB}" type="pres">
      <dgm:prSet presAssocID="{D1CACF89-54D4-8D45-8A86-9A0DDCF392F3}" presName="background2" presStyleLbl="node2" presStyleIdx="2" presStyleCnt="4"/>
      <dgm:spPr/>
    </dgm:pt>
    <dgm:pt modelId="{EA9812B6-6514-3F46-9512-F898EFB358F5}" type="pres">
      <dgm:prSet presAssocID="{D1CACF89-54D4-8D45-8A86-9A0DDCF392F3}" presName="text2" presStyleLbl="fgAcc2" presStyleIdx="2" presStyleCnt="4">
        <dgm:presLayoutVars>
          <dgm:chPref val="3"/>
        </dgm:presLayoutVars>
      </dgm:prSet>
      <dgm:spPr/>
    </dgm:pt>
    <dgm:pt modelId="{C38C0EAE-013F-504D-B574-DFE8505A2E54}" type="pres">
      <dgm:prSet presAssocID="{D1CACF89-54D4-8D45-8A86-9A0DDCF392F3}" presName="hierChild3" presStyleCnt="0"/>
      <dgm:spPr/>
    </dgm:pt>
    <dgm:pt modelId="{E595F023-BE21-FE46-888D-F45D712F5801}" type="pres">
      <dgm:prSet presAssocID="{828A9944-1A4E-ED4A-814A-ADF231FE14E1}" presName="Name10" presStyleLbl="parChTrans1D2" presStyleIdx="3" presStyleCnt="4"/>
      <dgm:spPr/>
    </dgm:pt>
    <dgm:pt modelId="{97FB1C56-0C61-484A-B32D-38C2895BFA1F}" type="pres">
      <dgm:prSet presAssocID="{97173FD5-1D58-324F-B629-F1BFFFD25EFF}" presName="hierRoot2" presStyleCnt="0"/>
      <dgm:spPr/>
    </dgm:pt>
    <dgm:pt modelId="{EE585620-8B4A-5D44-9B9A-1752E12C9920}" type="pres">
      <dgm:prSet presAssocID="{97173FD5-1D58-324F-B629-F1BFFFD25EFF}" presName="composite2" presStyleCnt="0"/>
      <dgm:spPr/>
    </dgm:pt>
    <dgm:pt modelId="{BC5F229C-3B64-E049-AA0F-F67E6EC77229}" type="pres">
      <dgm:prSet presAssocID="{97173FD5-1D58-324F-B629-F1BFFFD25EFF}" presName="background2" presStyleLbl="node2" presStyleIdx="3" presStyleCnt="4"/>
      <dgm:spPr/>
    </dgm:pt>
    <dgm:pt modelId="{2C2E7B6B-0699-7849-B385-5A66B8CBAAF5}" type="pres">
      <dgm:prSet presAssocID="{97173FD5-1D58-324F-B629-F1BFFFD25EFF}" presName="text2" presStyleLbl="fgAcc2" presStyleIdx="3" presStyleCnt="4">
        <dgm:presLayoutVars>
          <dgm:chPref val="3"/>
        </dgm:presLayoutVars>
      </dgm:prSet>
      <dgm:spPr/>
    </dgm:pt>
    <dgm:pt modelId="{35BF4966-1069-9743-B0F5-62B11D9FEF32}" type="pres">
      <dgm:prSet presAssocID="{97173FD5-1D58-324F-B629-F1BFFFD25EFF}" presName="hierChild3" presStyleCnt="0"/>
      <dgm:spPr/>
    </dgm:pt>
  </dgm:ptLst>
  <dgm:cxnLst>
    <dgm:cxn modelId="{63F55814-6D50-AD45-8C15-F94E39D280B9}" type="presOf" srcId="{7243CDDB-DE7D-5641-8081-4EB1719E2DB7}" destId="{540B7A35-13A0-264F-B60B-37E0CF749C02}" srcOrd="0" destOrd="0" presId="urn:microsoft.com/office/officeart/2005/8/layout/hierarchy1"/>
    <dgm:cxn modelId="{C3D07540-7889-CF4A-A66B-214700BDE258}" type="presOf" srcId="{33494112-4E59-D143-8718-7932DB4EFA91}" destId="{451AF0F0-52FE-EF49-8F0B-FB0839DF93D5}" srcOrd="0" destOrd="0" presId="urn:microsoft.com/office/officeart/2005/8/layout/hierarchy1"/>
    <dgm:cxn modelId="{82FAA44D-32FC-CD47-9463-415AC807CB5B}" srcId="{7243CDDB-DE7D-5641-8081-4EB1719E2DB7}" destId="{97173FD5-1D58-324F-B629-F1BFFFD25EFF}" srcOrd="3" destOrd="0" parTransId="{828A9944-1A4E-ED4A-814A-ADF231FE14E1}" sibTransId="{CCC7433F-3163-CB49-BFD4-631230761365}"/>
    <dgm:cxn modelId="{EBF19350-C8CB-6644-8186-D6A2C8EF4659}" srcId="{1D18D0F0-75B5-DB4A-9461-0D3DD2CC538A}" destId="{7243CDDB-DE7D-5641-8081-4EB1719E2DB7}" srcOrd="0" destOrd="0" parTransId="{E5ED7DDE-153A-D94E-AC26-316620553A26}" sibTransId="{477F16FD-D375-1942-B650-369295A0D2DE}"/>
    <dgm:cxn modelId="{45C1CD52-492B-444E-8A8B-FCF41BBDDC57}" type="presOf" srcId="{97173FD5-1D58-324F-B629-F1BFFFD25EFF}" destId="{2C2E7B6B-0699-7849-B385-5A66B8CBAAF5}" srcOrd="0" destOrd="0" presId="urn:microsoft.com/office/officeart/2005/8/layout/hierarchy1"/>
    <dgm:cxn modelId="{7A9BB853-238C-CF45-8B96-8C5455756BAF}" type="presOf" srcId="{D1CACF89-54D4-8D45-8A86-9A0DDCF392F3}" destId="{EA9812B6-6514-3F46-9512-F898EFB358F5}" srcOrd="0" destOrd="0" presId="urn:microsoft.com/office/officeart/2005/8/layout/hierarchy1"/>
    <dgm:cxn modelId="{427D0B60-916D-7D4F-BADE-4C8DFFF220D3}" type="presOf" srcId="{C71DD9B1-6CD7-4346-842F-E686C5DBDC10}" destId="{64589824-859D-644F-878D-86C72253D013}" srcOrd="0" destOrd="0" presId="urn:microsoft.com/office/officeart/2005/8/layout/hierarchy1"/>
    <dgm:cxn modelId="{13F9CBA5-C9CC-3049-818C-33A3B99DB64D}" type="presOf" srcId="{1D18D0F0-75B5-DB4A-9461-0D3DD2CC538A}" destId="{F2B75B4A-5087-6140-920E-EA0F51782CA5}" srcOrd="0" destOrd="0" presId="urn:microsoft.com/office/officeart/2005/8/layout/hierarchy1"/>
    <dgm:cxn modelId="{9A65CFB9-6431-9B45-AD80-40E26E7949E5}" type="presOf" srcId="{E01F0CE2-B5DC-D541-AF50-AA139D98AF85}" destId="{689B40D3-A587-3F4C-816D-4187BDAAA9ED}" srcOrd="0" destOrd="0" presId="urn:microsoft.com/office/officeart/2005/8/layout/hierarchy1"/>
    <dgm:cxn modelId="{C31EE1D7-F856-DE4D-AAAC-5E1DCFA895DA}" srcId="{7243CDDB-DE7D-5641-8081-4EB1719E2DB7}" destId="{D1CACF89-54D4-8D45-8A86-9A0DDCF392F3}" srcOrd="2" destOrd="0" parTransId="{C71DD9B1-6CD7-4346-842F-E686C5DBDC10}" sibTransId="{974D42E6-6EF0-B64E-81DB-BEFA05013155}"/>
    <dgm:cxn modelId="{660844D9-1BDC-3247-8DFC-75D00F9EAF79}" type="presOf" srcId="{142904C8-D3D4-3C4C-A227-C2C92AC747A3}" destId="{E1C2F9CB-7897-BB44-B9F7-591C0948124B}" srcOrd="0" destOrd="0" presId="urn:microsoft.com/office/officeart/2005/8/layout/hierarchy1"/>
    <dgm:cxn modelId="{8AF849E3-3A61-B242-9D80-AF436B5DC320}" srcId="{7243CDDB-DE7D-5641-8081-4EB1719E2DB7}" destId="{183E7809-513E-1C4E-9507-EDECF73E6C6B}" srcOrd="0" destOrd="0" parTransId="{E01F0CE2-B5DC-D541-AF50-AA139D98AF85}" sibTransId="{17FD0EE9-ADF2-D34C-8A77-E93D6C6906D7}"/>
    <dgm:cxn modelId="{38837FEB-ADCC-B64B-9073-D76CF4BFC1A5}" type="presOf" srcId="{828A9944-1A4E-ED4A-814A-ADF231FE14E1}" destId="{E595F023-BE21-FE46-888D-F45D712F5801}" srcOrd="0" destOrd="0" presId="urn:microsoft.com/office/officeart/2005/8/layout/hierarchy1"/>
    <dgm:cxn modelId="{194296F0-0F9F-F24B-953A-6F83BB584279}" type="presOf" srcId="{183E7809-513E-1C4E-9507-EDECF73E6C6B}" destId="{EFC470C3-E0CD-7E4E-BC10-869EB6F3BE9F}" srcOrd="0" destOrd="0" presId="urn:microsoft.com/office/officeart/2005/8/layout/hierarchy1"/>
    <dgm:cxn modelId="{EB13A9F1-640F-A342-846F-FBFD38E33C27}" srcId="{7243CDDB-DE7D-5641-8081-4EB1719E2DB7}" destId="{142904C8-D3D4-3C4C-A227-C2C92AC747A3}" srcOrd="1" destOrd="0" parTransId="{33494112-4E59-D143-8718-7932DB4EFA91}" sibTransId="{B1F9E026-B9BC-8048-952E-18C3D777D4CF}"/>
    <dgm:cxn modelId="{960D7502-3161-644D-A04E-6C77DE398EC6}" type="presParOf" srcId="{F2B75B4A-5087-6140-920E-EA0F51782CA5}" destId="{8A47DDD1-5E63-6E40-B090-3A35CFD85F0A}" srcOrd="0" destOrd="0" presId="urn:microsoft.com/office/officeart/2005/8/layout/hierarchy1"/>
    <dgm:cxn modelId="{E28B0CC0-F0E2-8846-AEC2-5DEC4CA333EE}" type="presParOf" srcId="{8A47DDD1-5E63-6E40-B090-3A35CFD85F0A}" destId="{51342B91-1BD7-3148-AC7E-72540798EE38}" srcOrd="0" destOrd="0" presId="urn:microsoft.com/office/officeart/2005/8/layout/hierarchy1"/>
    <dgm:cxn modelId="{EF85DB18-A302-8148-8930-52669766C51E}" type="presParOf" srcId="{51342B91-1BD7-3148-AC7E-72540798EE38}" destId="{ECBE3BB3-BD4A-404F-B0CA-A6EFEF7791A4}" srcOrd="0" destOrd="0" presId="urn:microsoft.com/office/officeart/2005/8/layout/hierarchy1"/>
    <dgm:cxn modelId="{189305E6-52EE-F84D-83BB-CB55BA533670}" type="presParOf" srcId="{51342B91-1BD7-3148-AC7E-72540798EE38}" destId="{540B7A35-13A0-264F-B60B-37E0CF749C02}" srcOrd="1" destOrd="0" presId="urn:microsoft.com/office/officeart/2005/8/layout/hierarchy1"/>
    <dgm:cxn modelId="{781D46F6-0C3F-BD48-8F5E-2FBDDCDEA1CE}" type="presParOf" srcId="{8A47DDD1-5E63-6E40-B090-3A35CFD85F0A}" destId="{0E003CFC-34F8-E04E-A777-0EB058A450F5}" srcOrd="1" destOrd="0" presId="urn:microsoft.com/office/officeart/2005/8/layout/hierarchy1"/>
    <dgm:cxn modelId="{CD6EB47D-A895-664F-B0A7-092523389D87}" type="presParOf" srcId="{0E003CFC-34F8-E04E-A777-0EB058A450F5}" destId="{689B40D3-A587-3F4C-816D-4187BDAAA9ED}" srcOrd="0" destOrd="0" presId="urn:microsoft.com/office/officeart/2005/8/layout/hierarchy1"/>
    <dgm:cxn modelId="{B9C50624-6E9E-CE46-9ACD-1B0869740F35}" type="presParOf" srcId="{0E003CFC-34F8-E04E-A777-0EB058A450F5}" destId="{28BE3A93-437A-FE4F-B96C-788B488259D3}" srcOrd="1" destOrd="0" presId="urn:microsoft.com/office/officeart/2005/8/layout/hierarchy1"/>
    <dgm:cxn modelId="{176676B0-171B-0B43-9093-C14E9AC98D74}" type="presParOf" srcId="{28BE3A93-437A-FE4F-B96C-788B488259D3}" destId="{52575016-5DE6-8344-BA68-8F6F4A661E8B}" srcOrd="0" destOrd="0" presId="urn:microsoft.com/office/officeart/2005/8/layout/hierarchy1"/>
    <dgm:cxn modelId="{27C8FE6E-1DB3-3947-B6B8-9537590FA277}" type="presParOf" srcId="{52575016-5DE6-8344-BA68-8F6F4A661E8B}" destId="{A844837D-3660-0943-A0DE-CFB1588ADB04}" srcOrd="0" destOrd="0" presId="urn:microsoft.com/office/officeart/2005/8/layout/hierarchy1"/>
    <dgm:cxn modelId="{6B75925A-9058-9E46-B1DF-3C7E872AED3A}" type="presParOf" srcId="{52575016-5DE6-8344-BA68-8F6F4A661E8B}" destId="{EFC470C3-E0CD-7E4E-BC10-869EB6F3BE9F}" srcOrd="1" destOrd="0" presId="urn:microsoft.com/office/officeart/2005/8/layout/hierarchy1"/>
    <dgm:cxn modelId="{943C53CE-02FC-B64A-8A90-C0E6D9C2BE73}" type="presParOf" srcId="{28BE3A93-437A-FE4F-B96C-788B488259D3}" destId="{C6DB6963-85FC-D847-B73B-6CECF1989996}" srcOrd="1" destOrd="0" presId="urn:microsoft.com/office/officeart/2005/8/layout/hierarchy1"/>
    <dgm:cxn modelId="{B67B01C9-F074-0248-873E-43463214A8DE}" type="presParOf" srcId="{0E003CFC-34F8-E04E-A777-0EB058A450F5}" destId="{451AF0F0-52FE-EF49-8F0B-FB0839DF93D5}" srcOrd="2" destOrd="0" presId="urn:microsoft.com/office/officeart/2005/8/layout/hierarchy1"/>
    <dgm:cxn modelId="{01E5C648-B2F9-9045-9890-B659BFB36021}" type="presParOf" srcId="{0E003CFC-34F8-E04E-A777-0EB058A450F5}" destId="{8FC78A77-1CEA-AC43-B986-73731C38D479}" srcOrd="3" destOrd="0" presId="urn:microsoft.com/office/officeart/2005/8/layout/hierarchy1"/>
    <dgm:cxn modelId="{7058B80B-0146-B749-BDA3-7106EA97137D}" type="presParOf" srcId="{8FC78A77-1CEA-AC43-B986-73731C38D479}" destId="{3506B7CF-29C6-D54D-A151-24BFB17B070B}" srcOrd="0" destOrd="0" presId="urn:microsoft.com/office/officeart/2005/8/layout/hierarchy1"/>
    <dgm:cxn modelId="{B21C517F-1339-3E49-8FC4-A0AC70C0BF9C}" type="presParOf" srcId="{3506B7CF-29C6-D54D-A151-24BFB17B070B}" destId="{EEE2C34D-BB01-B544-8BA4-F3E92C09BAC8}" srcOrd="0" destOrd="0" presId="urn:microsoft.com/office/officeart/2005/8/layout/hierarchy1"/>
    <dgm:cxn modelId="{A3C16659-DCD8-4E46-987C-C31B83EA936C}" type="presParOf" srcId="{3506B7CF-29C6-D54D-A151-24BFB17B070B}" destId="{E1C2F9CB-7897-BB44-B9F7-591C0948124B}" srcOrd="1" destOrd="0" presId="urn:microsoft.com/office/officeart/2005/8/layout/hierarchy1"/>
    <dgm:cxn modelId="{E673EE09-5512-A942-91BB-9243446A8A87}" type="presParOf" srcId="{8FC78A77-1CEA-AC43-B986-73731C38D479}" destId="{3B272CE4-A49D-A743-AC23-EF082F6D3817}" srcOrd="1" destOrd="0" presId="urn:microsoft.com/office/officeart/2005/8/layout/hierarchy1"/>
    <dgm:cxn modelId="{8055246B-026B-804C-B96E-3BF8380248F3}" type="presParOf" srcId="{0E003CFC-34F8-E04E-A777-0EB058A450F5}" destId="{64589824-859D-644F-878D-86C72253D013}" srcOrd="4" destOrd="0" presId="urn:microsoft.com/office/officeart/2005/8/layout/hierarchy1"/>
    <dgm:cxn modelId="{C9D8D455-C442-FB44-9993-304AFD262AC3}" type="presParOf" srcId="{0E003CFC-34F8-E04E-A777-0EB058A450F5}" destId="{05AC2F77-B993-8F4B-8BCD-6F4C923F57FC}" srcOrd="5" destOrd="0" presId="urn:microsoft.com/office/officeart/2005/8/layout/hierarchy1"/>
    <dgm:cxn modelId="{02C5C2E0-E86D-A241-B693-BD328DC493EE}" type="presParOf" srcId="{05AC2F77-B993-8F4B-8BCD-6F4C923F57FC}" destId="{0A3F0D82-DB02-C54F-8EDE-E7BF88B58970}" srcOrd="0" destOrd="0" presId="urn:microsoft.com/office/officeart/2005/8/layout/hierarchy1"/>
    <dgm:cxn modelId="{90BACB5B-2360-F449-ACA6-C95059BBBD54}" type="presParOf" srcId="{0A3F0D82-DB02-C54F-8EDE-E7BF88B58970}" destId="{A8407057-597A-6B45-8879-1405702024CB}" srcOrd="0" destOrd="0" presId="urn:microsoft.com/office/officeart/2005/8/layout/hierarchy1"/>
    <dgm:cxn modelId="{C23E0836-6E72-CE4C-B18D-8F87F933E499}" type="presParOf" srcId="{0A3F0D82-DB02-C54F-8EDE-E7BF88B58970}" destId="{EA9812B6-6514-3F46-9512-F898EFB358F5}" srcOrd="1" destOrd="0" presId="urn:microsoft.com/office/officeart/2005/8/layout/hierarchy1"/>
    <dgm:cxn modelId="{BAEA2828-A172-0840-96E3-8E73E5AF0ECE}" type="presParOf" srcId="{05AC2F77-B993-8F4B-8BCD-6F4C923F57FC}" destId="{C38C0EAE-013F-504D-B574-DFE8505A2E54}" srcOrd="1" destOrd="0" presId="urn:microsoft.com/office/officeart/2005/8/layout/hierarchy1"/>
    <dgm:cxn modelId="{42CBA0E7-776E-8D43-B319-78529C7BC5B2}" type="presParOf" srcId="{0E003CFC-34F8-E04E-A777-0EB058A450F5}" destId="{E595F023-BE21-FE46-888D-F45D712F5801}" srcOrd="6" destOrd="0" presId="urn:microsoft.com/office/officeart/2005/8/layout/hierarchy1"/>
    <dgm:cxn modelId="{3C260FD2-9F4A-2242-A5C7-1CE6C84793EF}" type="presParOf" srcId="{0E003CFC-34F8-E04E-A777-0EB058A450F5}" destId="{97FB1C56-0C61-484A-B32D-38C2895BFA1F}" srcOrd="7" destOrd="0" presId="urn:microsoft.com/office/officeart/2005/8/layout/hierarchy1"/>
    <dgm:cxn modelId="{CE5532EC-B4AB-6448-84DB-B150AE3DA18B}" type="presParOf" srcId="{97FB1C56-0C61-484A-B32D-38C2895BFA1F}" destId="{EE585620-8B4A-5D44-9B9A-1752E12C9920}" srcOrd="0" destOrd="0" presId="urn:microsoft.com/office/officeart/2005/8/layout/hierarchy1"/>
    <dgm:cxn modelId="{A781C9A3-E3AA-674E-B27E-1766F7C4A9E1}" type="presParOf" srcId="{EE585620-8B4A-5D44-9B9A-1752E12C9920}" destId="{BC5F229C-3B64-E049-AA0F-F67E6EC77229}" srcOrd="0" destOrd="0" presId="urn:microsoft.com/office/officeart/2005/8/layout/hierarchy1"/>
    <dgm:cxn modelId="{D8A2E1D2-B628-A541-8A0B-C47658C0CEDF}" type="presParOf" srcId="{EE585620-8B4A-5D44-9B9A-1752E12C9920}" destId="{2C2E7B6B-0699-7849-B385-5A66B8CBAAF5}" srcOrd="1" destOrd="0" presId="urn:microsoft.com/office/officeart/2005/8/layout/hierarchy1"/>
    <dgm:cxn modelId="{6317315D-8085-8743-80D3-E644A8DD7783}" type="presParOf" srcId="{97FB1C56-0C61-484A-B32D-38C2895BFA1F}" destId="{35BF4966-1069-9743-B0F5-62B11D9FEF3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5D418C-ADC0-2C45-B45B-A5A070222C25}" type="doc">
      <dgm:prSet loTypeId="urn:microsoft.com/office/officeart/2005/8/layout/chevron2" loCatId="" qsTypeId="urn:microsoft.com/office/officeart/2005/8/quickstyle/simple3" qsCatId="simple" csTypeId="urn:microsoft.com/office/officeart/2005/8/colors/colorful1" csCatId="colorful" phldr="1"/>
      <dgm:spPr/>
      <dgm:t>
        <a:bodyPr/>
        <a:lstStyle/>
        <a:p>
          <a:endParaRPr lang="tr-TR"/>
        </a:p>
      </dgm:t>
    </dgm:pt>
    <dgm:pt modelId="{28E36DF0-0E37-D54A-B51A-82B8D7F2AEEE}">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1</a:t>
          </a:r>
        </a:p>
      </dgm:t>
    </dgm:pt>
    <dgm:pt modelId="{CA1FBB8F-E10D-6348-AF74-30AD7DA2762B}" type="parTrans" cxnId="{F4D06291-7BB5-E74F-A3F0-C14993618ED3}">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10BE45D-1483-774F-9C3E-0B9227249527}" type="sibTrans" cxnId="{F4D06291-7BB5-E74F-A3F0-C14993618ED3}">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AA9555D-61D3-694C-A203-381B02329710}">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Çocuğun ilgisini çeken gelişim düzeyine uygun materyallerle çalışma</a:t>
          </a:r>
        </a:p>
      </dgm:t>
    </dgm:pt>
    <dgm:pt modelId="{C9E08C17-8C8C-3D43-AEC5-3716A061880A}" type="parTrans" cxnId="{245059C5-E07F-3A4D-8ECA-91A33F16C82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713D12AD-1F26-C441-8611-B5D974E9B438}" type="sibTrans" cxnId="{245059C5-E07F-3A4D-8ECA-91A33F16C82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598AAA08-0AF2-344E-A2D4-90D1A36A7A29}">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2</a:t>
          </a:r>
        </a:p>
      </dgm:t>
    </dgm:pt>
    <dgm:pt modelId="{5E2B10CB-C265-2948-863D-A5310B0BCA85}" type="parTrans" cxnId="{31839AAA-889F-754B-9F09-D9D5D5F7640C}">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0B1ECCE-A1EE-CE42-BEA1-44ED7F2C1A40}" type="sibTrans" cxnId="{31839AAA-889F-754B-9F09-D9D5D5F7640C}">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353120BF-97B8-9449-9822-E331766FD5D3}">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Belirlenen </a:t>
          </a:r>
          <a:r>
            <a:rPr lang="tr-TR" dirty="0" err="1">
              <a:latin typeface="Tahoma" panose="020B0604030504040204" pitchFamily="34" charset="0"/>
              <a:ea typeface="Tahoma" panose="020B0604030504040204" pitchFamily="34" charset="0"/>
              <a:cs typeface="Tahoma" panose="020B0604030504040204" pitchFamily="34" charset="0"/>
            </a:rPr>
            <a:t>öğretimsel</a:t>
          </a:r>
          <a:r>
            <a:rPr lang="tr-TR" dirty="0">
              <a:latin typeface="Tahoma" panose="020B0604030504040204" pitchFamily="34" charset="0"/>
              <a:ea typeface="Tahoma" panose="020B0604030504040204" pitchFamily="34" charset="0"/>
              <a:cs typeface="Tahoma" panose="020B0604030504040204" pitchFamily="34" charset="0"/>
            </a:rPr>
            <a:t> amaca hizmet etmeli</a:t>
          </a:r>
        </a:p>
      </dgm:t>
    </dgm:pt>
    <dgm:pt modelId="{A39D4165-C01C-8041-92A3-ED933FFFA0CA}" type="parTrans" cxnId="{3ED9E601-B005-0E45-8799-07C35E39CB07}">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70A055D-A20D-7044-9431-ED0A33277B81}" type="sibTrans" cxnId="{3ED9E601-B005-0E45-8799-07C35E39CB07}">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1E3871C-C513-554E-AA5F-5B10EEAD287B}">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3</a:t>
          </a:r>
        </a:p>
      </dgm:t>
    </dgm:pt>
    <dgm:pt modelId="{98E5F9AE-3C4A-8B45-BBF3-4D6D9CD7E583}" type="parTrans" cxnId="{3EE89D67-AFB4-A247-BCAC-B70370998E5C}">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20191B7-64B7-BC43-AB6A-44C05E1D4FCC}" type="sibTrans" cxnId="{3EE89D67-AFB4-A247-BCAC-B70370998E5C}">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5DA92A9-673B-FD4A-BF85-6D19B0F9DB55}">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Karşılıklı etkileşime fırsat tanımalı </a:t>
          </a:r>
        </a:p>
      </dgm:t>
    </dgm:pt>
    <dgm:pt modelId="{9B530A9D-010D-2444-8EC5-24B86DED4297}" type="parTrans" cxnId="{990A130E-6879-9B45-B4D5-3E149F39792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7164EB60-78F5-9246-B259-5CDBB99D9E33}" type="sibTrans" cxnId="{990A130E-6879-9B45-B4D5-3E149F39792E}">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9081D36-0BAB-7145-9AFA-95D33847CFF9}" type="pres">
      <dgm:prSet presAssocID="{285D418C-ADC0-2C45-B45B-A5A070222C25}" presName="linearFlow" presStyleCnt="0">
        <dgm:presLayoutVars>
          <dgm:dir/>
          <dgm:animLvl val="lvl"/>
          <dgm:resizeHandles val="exact"/>
        </dgm:presLayoutVars>
      </dgm:prSet>
      <dgm:spPr/>
    </dgm:pt>
    <dgm:pt modelId="{7B105476-85A1-624B-858A-13F89CCA145D}" type="pres">
      <dgm:prSet presAssocID="{28E36DF0-0E37-D54A-B51A-82B8D7F2AEEE}" presName="composite" presStyleCnt="0"/>
      <dgm:spPr/>
    </dgm:pt>
    <dgm:pt modelId="{07162A81-C38B-A54F-A40D-D77CF3020B4B}" type="pres">
      <dgm:prSet presAssocID="{28E36DF0-0E37-D54A-B51A-82B8D7F2AEEE}" presName="parentText" presStyleLbl="alignNode1" presStyleIdx="0" presStyleCnt="3">
        <dgm:presLayoutVars>
          <dgm:chMax val="1"/>
          <dgm:bulletEnabled val="1"/>
        </dgm:presLayoutVars>
      </dgm:prSet>
      <dgm:spPr/>
    </dgm:pt>
    <dgm:pt modelId="{F9C75924-766D-8642-A8B5-6B3373C72238}" type="pres">
      <dgm:prSet presAssocID="{28E36DF0-0E37-D54A-B51A-82B8D7F2AEEE}" presName="descendantText" presStyleLbl="alignAcc1" presStyleIdx="0" presStyleCnt="3">
        <dgm:presLayoutVars>
          <dgm:bulletEnabled val="1"/>
        </dgm:presLayoutVars>
      </dgm:prSet>
      <dgm:spPr/>
    </dgm:pt>
    <dgm:pt modelId="{6CBDDB8F-7B29-9242-9792-59CF40E26926}" type="pres">
      <dgm:prSet presAssocID="{910BE45D-1483-774F-9C3E-0B9227249527}" presName="sp" presStyleCnt="0"/>
      <dgm:spPr/>
    </dgm:pt>
    <dgm:pt modelId="{9D6AA8CD-5C35-914A-8132-1A00B7F3BFD6}" type="pres">
      <dgm:prSet presAssocID="{598AAA08-0AF2-344E-A2D4-90D1A36A7A29}" presName="composite" presStyleCnt="0"/>
      <dgm:spPr/>
    </dgm:pt>
    <dgm:pt modelId="{C3986089-26B0-A449-AFE6-F717B3602EA4}" type="pres">
      <dgm:prSet presAssocID="{598AAA08-0AF2-344E-A2D4-90D1A36A7A29}" presName="parentText" presStyleLbl="alignNode1" presStyleIdx="1" presStyleCnt="3">
        <dgm:presLayoutVars>
          <dgm:chMax val="1"/>
          <dgm:bulletEnabled val="1"/>
        </dgm:presLayoutVars>
      </dgm:prSet>
      <dgm:spPr/>
    </dgm:pt>
    <dgm:pt modelId="{9A2E3244-C0B3-F44C-804C-2EAB85A35FAA}" type="pres">
      <dgm:prSet presAssocID="{598AAA08-0AF2-344E-A2D4-90D1A36A7A29}" presName="descendantText" presStyleLbl="alignAcc1" presStyleIdx="1" presStyleCnt="3">
        <dgm:presLayoutVars>
          <dgm:bulletEnabled val="1"/>
        </dgm:presLayoutVars>
      </dgm:prSet>
      <dgm:spPr/>
    </dgm:pt>
    <dgm:pt modelId="{A0A15465-7CD2-934B-BD48-4DE01AF08732}" type="pres">
      <dgm:prSet presAssocID="{F0B1ECCE-A1EE-CE42-BEA1-44ED7F2C1A40}" presName="sp" presStyleCnt="0"/>
      <dgm:spPr/>
    </dgm:pt>
    <dgm:pt modelId="{02C0C9C2-8F07-D74C-8571-2F2DC1AE9B49}" type="pres">
      <dgm:prSet presAssocID="{11E3871C-C513-554E-AA5F-5B10EEAD287B}" presName="composite" presStyleCnt="0"/>
      <dgm:spPr/>
    </dgm:pt>
    <dgm:pt modelId="{3CD9A91F-8D5E-624F-AB5B-CBE847F8EB99}" type="pres">
      <dgm:prSet presAssocID="{11E3871C-C513-554E-AA5F-5B10EEAD287B}" presName="parentText" presStyleLbl="alignNode1" presStyleIdx="2" presStyleCnt="3">
        <dgm:presLayoutVars>
          <dgm:chMax val="1"/>
          <dgm:bulletEnabled val="1"/>
        </dgm:presLayoutVars>
      </dgm:prSet>
      <dgm:spPr/>
    </dgm:pt>
    <dgm:pt modelId="{9D95B53F-63C9-E340-82C8-1BCA99CE8B10}" type="pres">
      <dgm:prSet presAssocID="{11E3871C-C513-554E-AA5F-5B10EEAD287B}" presName="descendantText" presStyleLbl="alignAcc1" presStyleIdx="2" presStyleCnt="3">
        <dgm:presLayoutVars>
          <dgm:bulletEnabled val="1"/>
        </dgm:presLayoutVars>
      </dgm:prSet>
      <dgm:spPr/>
    </dgm:pt>
  </dgm:ptLst>
  <dgm:cxnLst>
    <dgm:cxn modelId="{3ED9E601-B005-0E45-8799-07C35E39CB07}" srcId="{598AAA08-0AF2-344E-A2D4-90D1A36A7A29}" destId="{353120BF-97B8-9449-9822-E331766FD5D3}" srcOrd="0" destOrd="0" parTransId="{A39D4165-C01C-8041-92A3-ED933FFFA0CA}" sibTransId="{A70A055D-A20D-7044-9431-ED0A33277B81}"/>
    <dgm:cxn modelId="{990A130E-6879-9B45-B4D5-3E149F39792E}" srcId="{11E3871C-C513-554E-AA5F-5B10EEAD287B}" destId="{A5DA92A9-673B-FD4A-BF85-6D19B0F9DB55}" srcOrd="0" destOrd="0" parTransId="{9B530A9D-010D-2444-8EC5-24B86DED4297}" sibTransId="{7164EB60-78F5-9246-B259-5CDBB99D9E33}"/>
    <dgm:cxn modelId="{6EFF3112-F374-064D-81F3-1272FD5AA9DB}" type="presOf" srcId="{11E3871C-C513-554E-AA5F-5B10EEAD287B}" destId="{3CD9A91F-8D5E-624F-AB5B-CBE847F8EB99}" srcOrd="0" destOrd="0" presId="urn:microsoft.com/office/officeart/2005/8/layout/chevron2"/>
    <dgm:cxn modelId="{B0269714-F1F1-1645-BCC3-E99D32098407}" type="presOf" srcId="{353120BF-97B8-9449-9822-E331766FD5D3}" destId="{9A2E3244-C0B3-F44C-804C-2EAB85A35FAA}" srcOrd="0" destOrd="0" presId="urn:microsoft.com/office/officeart/2005/8/layout/chevron2"/>
    <dgm:cxn modelId="{40886B16-3974-4449-A4D9-62F4862EC62B}" type="presOf" srcId="{285D418C-ADC0-2C45-B45B-A5A070222C25}" destId="{29081D36-0BAB-7145-9AFA-95D33847CFF9}" srcOrd="0" destOrd="0" presId="urn:microsoft.com/office/officeart/2005/8/layout/chevron2"/>
    <dgm:cxn modelId="{91B74E67-96AF-5B49-9652-49B904FA11AC}" type="presOf" srcId="{A5DA92A9-673B-FD4A-BF85-6D19B0F9DB55}" destId="{9D95B53F-63C9-E340-82C8-1BCA99CE8B10}" srcOrd="0" destOrd="0" presId="urn:microsoft.com/office/officeart/2005/8/layout/chevron2"/>
    <dgm:cxn modelId="{3EE89D67-AFB4-A247-BCAC-B70370998E5C}" srcId="{285D418C-ADC0-2C45-B45B-A5A070222C25}" destId="{11E3871C-C513-554E-AA5F-5B10EEAD287B}" srcOrd="2" destOrd="0" parTransId="{98E5F9AE-3C4A-8B45-BBF3-4D6D9CD7E583}" sibTransId="{820191B7-64B7-BC43-AB6A-44C05E1D4FCC}"/>
    <dgm:cxn modelId="{45703783-08AC-7044-9535-F9596E2F32A1}" type="presOf" srcId="{28E36DF0-0E37-D54A-B51A-82B8D7F2AEEE}" destId="{07162A81-C38B-A54F-A40D-D77CF3020B4B}" srcOrd="0" destOrd="0" presId="urn:microsoft.com/office/officeart/2005/8/layout/chevron2"/>
    <dgm:cxn modelId="{F4D06291-7BB5-E74F-A3F0-C14993618ED3}" srcId="{285D418C-ADC0-2C45-B45B-A5A070222C25}" destId="{28E36DF0-0E37-D54A-B51A-82B8D7F2AEEE}" srcOrd="0" destOrd="0" parTransId="{CA1FBB8F-E10D-6348-AF74-30AD7DA2762B}" sibTransId="{910BE45D-1483-774F-9C3E-0B9227249527}"/>
    <dgm:cxn modelId="{3E26BB91-B234-894F-AB0A-30B5BDFBB072}" type="presOf" srcId="{598AAA08-0AF2-344E-A2D4-90D1A36A7A29}" destId="{C3986089-26B0-A449-AFE6-F717B3602EA4}" srcOrd="0" destOrd="0" presId="urn:microsoft.com/office/officeart/2005/8/layout/chevron2"/>
    <dgm:cxn modelId="{31839AAA-889F-754B-9F09-D9D5D5F7640C}" srcId="{285D418C-ADC0-2C45-B45B-A5A070222C25}" destId="{598AAA08-0AF2-344E-A2D4-90D1A36A7A29}" srcOrd="1" destOrd="0" parTransId="{5E2B10CB-C265-2948-863D-A5310B0BCA85}" sibTransId="{F0B1ECCE-A1EE-CE42-BEA1-44ED7F2C1A40}"/>
    <dgm:cxn modelId="{245059C5-E07F-3A4D-8ECA-91A33F16C821}" srcId="{28E36DF0-0E37-D54A-B51A-82B8D7F2AEEE}" destId="{AAA9555D-61D3-694C-A203-381B02329710}" srcOrd="0" destOrd="0" parTransId="{C9E08C17-8C8C-3D43-AEC5-3716A061880A}" sibTransId="{713D12AD-1F26-C441-8611-B5D974E9B438}"/>
    <dgm:cxn modelId="{67707BF9-3C49-034E-8542-B889758AFCE9}" type="presOf" srcId="{AAA9555D-61D3-694C-A203-381B02329710}" destId="{F9C75924-766D-8642-A8B5-6B3373C72238}" srcOrd="0" destOrd="0" presId="urn:microsoft.com/office/officeart/2005/8/layout/chevron2"/>
    <dgm:cxn modelId="{96F646AC-4BD0-1F47-8FFE-A718572585FC}" type="presParOf" srcId="{29081D36-0BAB-7145-9AFA-95D33847CFF9}" destId="{7B105476-85A1-624B-858A-13F89CCA145D}" srcOrd="0" destOrd="0" presId="urn:microsoft.com/office/officeart/2005/8/layout/chevron2"/>
    <dgm:cxn modelId="{95318FFB-219F-DC43-9A4D-C2BF31F22C1D}" type="presParOf" srcId="{7B105476-85A1-624B-858A-13F89CCA145D}" destId="{07162A81-C38B-A54F-A40D-D77CF3020B4B}" srcOrd="0" destOrd="0" presId="urn:microsoft.com/office/officeart/2005/8/layout/chevron2"/>
    <dgm:cxn modelId="{A9B9EDF8-3E7D-0941-97B3-47F87DF072F5}" type="presParOf" srcId="{7B105476-85A1-624B-858A-13F89CCA145D}" destId="{F9C75924-766D-8642-A8B5-6B3373C72238}" srcOrd="1" destOrd="0" presId="urn:microsoft.com/office/officeart/2005/8/layout/chevron2"/>
    <dgm:cxn modelId="{58A35B35-09FE-4A49-B9DE-C6E457E840C0}" type="presParOf" srcId="{29081D36-0BAB-7145-9AFA-95D33847CFF9}" destId="{6CBDDB8F-7B29-9242-9792-59CF40E26926}" srcOrd="1" destOrd="0" presId="urn:microsoft.com/office/officeart/2005/8/layout/chevron2"/>
    <dgm:cxn modelId="{5C9B5591-D037-D347-B005-F5AD4784E149}" type="presParOf" srcId="{29081D36-0BAB-7145-9AFA-95D33847CFF9}" destId="{9D6AA8CD-5C35-914A-8132-1A00B7F3BFD6}" srcOrd="2" destOrd="0" presId="urn:microsoft.com/office/officeart/2005/8/layout/chevron2"/>
    <dgm:cxn modelId="{7A1E3AA5-36A4-4845-884E-540D4741F345}" type="presParOf" srcId="{9D6AA8CD-5C35-914A-8132-1A00B7F3BFD6}" destId="{C3986089-26B0-A449-AFE6-F717B3602EA4}" srcOrd="0" destOrd="0" presId="urn:microsoft.com/office/officeart/2005/8/layout/chevron2"/>
    <dgm:cxn modelId="{E0733E60-13DF-064A-91E0-4F3A0561246D}" type="presParOf" srcId="{9D6AA8CD-5C35-914A-8132-1A00B7F3BFD6}" destId="{9A2E3244-C0B3-F44C-804C-2EAB85A35FAA}" srcOrd="1" destOrd="0" presId="urn:microsoft.com/office/officeart/2005/8/layout/chevron2"/>
    <dgm:cxn modelId="{89943B5C-EBB7-A149-BAA5-0A917AB20E87}" type="presParOf" srcId="{29081D36-0BAB-7145-9AFA-95D33847CFF9}" destId="{A0A15465-7CD2-934B-BD48-4DE01AF08732}" srcOrd="3" destOrd="0" presId="urn:microsoft.com/office/officeart/2005/8/layout/chevron2"/>
    <dgm:cxn modelId="{B624C7D4-5AFF-9A46-85AF-BDB0EE38D2C6}" type="presParOf" srcId="{29081D36-0BAB-7145-9AFA-95D33847CFF9}" destId="{02C0C9C2-8F07-D74C-8571-2F2DC1AE9B49}" srcOrd="4" destOrd="0" presId="urn:microsoft.com/office/officeart/2005/8/layout/chevron2"/>
    <dgm:cxn modelId="{6FE1F56C-E7AF-6B42-B204-C9871232021A}" type="presParOf" srcId="{02C0C9C2-8F07-D74C-8571-2F2DC1AE9B49}" destId="{3CD9A91F-8D5E-624F-AB5B-CBE847F8EB99}" srcOrd="0" destOrd="0" presId="urn:microsoft.com/office/officeart/2005/8/layout/chevron2"/>
    <dgm:cxn modelId="{59ED315D-D91D-7245-B9C3-DB44AC0F2313}" type="presParOf" srcId="{02C0C9C2-8F07-D74C-8571-2F2DC1AE9B49}" destId="{9D95B53F-63C9-E340-82C8-1BCA99CE8B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5B0F05-4D5F-3F46-95E9-35BF26BED78E}" type="doc">
      <dgm:prSet loTypeId="urn:microsoft.com/office/officeart/2005/8/layout/cycle8" loCatId="" qsTypeId="urn:microsoft.com/office/officeart/2005/8/quickstyle/simple3" qsCatId="simple" csTypeId="urn:microsoft.com/office/officeart/2005/8/colors/colorful1" csCatId="colorful" phldr="1"/>
      <dgm:spPr/>
    </dgm:pt>
    <dgm:pt modelId="{71D1FD21-02FE-0D41-B61A-D0D906EE2CA3}">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Çoğun ilgisi doğrultusunda etkileşim kurma</a:t>
          </a:r>
        </a:p>
      </dgm:t>
    </dgm:pt>
    <dgm:pt modelId="{296A70FF-FA2D-0E4C-AC41-9E20519084C8}" type="parTrans" cxnId="{8648F8EE-3D16-1841-9DD2-D68A98CC51B5}">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F971B409-48E6-3B41-A7C3-B4367B5BFAFC}" type="sibTrans" cxnId="{8648F8EE-3D16-1841-9DD2-D68A98CC51B5}">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8E4F669-F6F8-2348-9761-9D9536EB724B}">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Karar verme fırsatı sunma</a:t>
          </a:r>
        </a:p>
      </dgm:t>
    </dgm:pt>
    <dgm:pt modelId="{F1A1D3F6-A53B-7F44-88AD-EEB00B5AFDDD}" type="parTrans" cxnId="{A01B49FE-05C6-E543-8E1E-3995BDB10BD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B50DE58-633C-B848-8AEA-6A466AF68522}" type="sibTrans" cxnId="{A01B49FE-05C6-E543-8E1E-3995BDB10BDC}">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7EAB6A3-9C37-AC46-BA17-452C2C12CF84}">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Hangisini istersin? (boyama-yap boz)</a:t>
          </a:r>
        </a:p>
      </dgm:t>
    </dgm:pt>
    <dgm:pt modelId="{2D7B1578-8ABE-4E43-AF73-A710CF07F3A2}" type="parTrans" cxnId="{63F31299-DCB8-2745-99B7-7B479ECAB8F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24E89C0B-E644-BA44-A312-6C8165CE18BB}" type="sibTrans" cxnId="{63F31299-DCB8-2745-99B7-7B479ECAB8F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D29191B7-8EB5-8B4D-BDF2-82D1D20FF585}" type="pres">
      <dgm:prSet presAssocID="{0E5B0F05-4D5F-3F46-95E9-35BF26BED78E}" presName="compositeShape" presStyleCnt="0">
        <dgm:presLayoutVars>
          <dgm:chMax val="7"/>
          <dgm:dir/>
          <dgm:resizeHandles val="exact"/>
        </dgm:presLayoutVars>
      </dgm:prSet>
      <dgm:spPr/>
    </dgm:pt>
    <dgm:pt modelId="{4108252B-86D5-E44A-9112-9FF3B6F01A8C}" type="pres">
      <dgm:prSet presAssocID="{0E5B0F05-4D5F-3F46-95E9-35BF26BED78E}" presName="wedge1" presStyleLbl="node1" presStyleIdx="0" presStyleCnt="3"/>
      <dgm:spPr/>
    </dgm:pt>
    <dgm:pt modelId="{F0C14B6B-F905-7C41-ADFB-7FAAC73C721E}" type="pres">
      <dgm:prSet presAssocID="{0E5B0F05-4D5F-3F46-95E9-35BF26BED78E}" presName="dummy1a" presStyleCnt="0"/>
      <dgm:spPr/>
    </dgm:pt>
    <dgm:pt modelId="{DD2086BA-DC71-7E4D-AB3C-D94CB2FCD64B}" type="pres">
      <dgm:prSet presAssocID="{0E5B0F05-4D5F-3F46-95E9-35BF26BED78E}" presName="dummy1b" presStyleCnt="0"/>
      <dgm:spPr/>
    </dgm:pt>
    <dgm:pt modelId="{592BC60F-31CA-314E-84C8-796D251A270D}" type="pres">
      <dgm:prSet presAssocID="{0E5B0F05-4D5F-3F46-95E9-35BF26BED78E}" presName="wedge1Tx" presStyleLbl="node1" presStyleIdx="0" presStyleCnt="3">
        <dgm:presLayoutVars>
          <dgm:chMax val="0"/>
          <dgm:chPref val="0"/>
          <dgm:bulletEnabled val="1"/>
        </dgm:presLayoutVars>
      </dgm:prSet>
      <dgm:spPr/>
    </dgm:pt>
    <dgm:pt modelId="{94FE530B-6453-E24D-948B-FFC798F83F5A}" type="pres">
      <dgm:prSet presAssocID="{0E5B0F05-4D5F-3F46-95E9-35BF26BED78E}" presName="wedge2" presStyleLbl="node1" presStyleIdx="1" presStyleCnt="3"/>
      <dgm:spPr/>
    </dgm:pt>
    <dgm:pt modelId="{B560BB57-BF07-5E43-9774-6CE236D34B70}" type="pres">
      <dgm:prSet presAssocID="{0E5B0F05-4D5F-3F46-95E9-35BF26BED78E}" presName="dummy2a" presStyleCnt="0"/>
      <dgm:spPr/>
    </dgm:pt>
    <dgm:pt modelId="{E3757988-8C16-B54D-9B2A-C703B8F5C49E}" type="pres">
      <dgm:prSet presAssocID="{0E5B0F05-4D5F-3F46-95E9-35BF26BED78E}" presName="dummy2b" presStyleCnt="0"/>
      <dgm:spPr/>
    </dgm:pt>
    <dgm:pt modelId="{EF85175B-4AA6-B14E-B685-3027C6A7BFA5}" type="pres">
      <dgm:prSet presAssocID="{0E5B0F05-4D5F-3F46-95E9-35BF26BED78E}" presName="wedge2Tx" presStyleLbl="node1" presStyleIdx="1" presStyleCnt="3">
        <dgm:presLayoutVars>
          <dgm:chMax val="0"/>
          <dgm:chPref val="0"/>
          <dgm:bulletEnabled val="1"/>
        </dgm:presLayoutVars>
      </dgm:prSet>
      <dgm:spPr/>
    </dgm:pt>
    <dgm:pt modelId="{772D1DC5-5975-0545-A4CD-C0C30183D0B3}" type="pres">
      <dgm:prSet presAssocID="{0E5B0F05-4D5F-3F46-95E9-35BF26BED78E}" presName="wedge3" presStyleLbl="node1" presStyleIdx="2" presStyleCnt="3"/>
      <dgm:spPr/>
    </dgm:pt>
    <dgm:pt modelId="{2C7F9785-25F2-0C4C-9581-72C8125F0E39}" type="pres">
      <dgm:prSet presAssocID="{0E5B0F05-4D5F-3F46-95E9-35BF26BED78E}" presName="dummy3a" presStyleCnt="0"/>
      <dgm:spPr/>
    </dgm:pt>
    <dgm:pt modelId="{134CE196-B87A-084E-A381-96BE2DA0E336}" type="pres">
      <dgm:prSet presAssocID="{0E5B0F05-4D5F-3F46-95E9-35BF26BED78E}" presName="dummy3b" presStyleCnt="0"/>
      <dgm:spPr/>
    </dgm:pt>
    <dgm:pt modelId="{F129B7A6-9247-D749-AC95-714F8F7D55B8}" type="pres">
      <dgm:prSet presAssocID="{0E5B0F05-4D5F-3F46-95E9-35BF26BED78E}" presName="wedge3Tx" presStyleLbl="node1" presStyleIdx="2" presStyleCnt="3">
        <dgm:presLayoutVars>
          <dgm:chMax val="0"/>
          <dgm:chPref val="0"/>
          <dgm:bulletEnabled val="1"/>
        </dgm:presLayoutVars>
      </dgm:prSet>
      <dgm:spPr/>
    </dgm:pt>
    <dgm:pt modelId="{FB83FFBB-EE98-E242-8984-52E7515A1F25}" type="pres">
      <dgm:prSet presAssocID="{F971B409-48E6-3B41-A7C3-B4367B5BFAFC}" presName="arrowWedge1" presStyleLbl="fgSibTrans2D1" presStyleIdx="0" presStyleCnt="3"/>
      <dgm:spPr/>
    </dgm:pt>
    <dgm:pt modelId="{0F26A2AA-710B-6E4B-B3EA-BE621B31CD0D}" type="pres">
      <dgm:prSet presAssocID="{9B50DE58-633C-B848-8AEA-6A466AF68522}" presName="arrowWedge2" presStyleLbl="fgSibTrans2D1" presStyleIdx="1" presStyleCnt="3"/>
      <dgm:spPr/>
    </dgm:pt>
    <dgm:pt modelId="{A5B30B8C-6E81-9F4F-81A3-889D53653A14}" type="pres">
      <dgm:prSet presAssocID="{24E89C0B-E644-BA44-A312-6C8165CE18BB}" presName="arrowWedge3" presStyleLbl="fgSibTrans2D1" presStyleIdx="2" presStyleCnt="3"/>
      <dgm:spPr/>
    </dgm:pt>
  </dgm:ptLst>
  <dgm:cxnLst>
    <dgm:cxn modelId="{CBF12403-0A5D-8D4E-8354-F19E876EE37C}" type="presOf" srcId="{77EAB6A3-9C37-AC46-BA17-452C2C12CF84}" destId="{F129B7A6-9247-D749-AC95-714F8F7D55B8}" srcOrd="1" destOrd="0" presId="urn:microsoft.com/office/officeart/2005/8/layout/cycle8"/>
    <dgm:cxn modelId="{E2174861-1E67-A34C-AC14-0160D273FEE0}" type="presOf" srcId="{0E5B0F05-4D5F-3F46-95E9-35BF26BED78E}" destId="{D29191B7-8EB5-8B4D-BDF2-82D1D20FF585}" srcOrd="0" destOrd="0" presId="urn:microsoft.com/office/officeart/2005/8/layout/cycle8"/>
    <dgm:cxn modelId="{2ADFD881-6D2B-9B40-859E-7DF75390DF77}" type="presOf" srcId="{71D1FD21-02FE-0D41-B61A-D0D906EE2CA3}" destId="{592BC60F-31CA-314E-84C8-796D251A270D}" srcOrd="1" destOrd="0" presId="urn:microsoft.com/office/officeart/2005/8/layout/cycle8"/>
    <dgm:cxn modelId="{3768488D-9760-5649-BDFD-872523E3767C}" type="presOf" srcId="{28E4F669-F6F8-2348-9761-9D9536EB724B}" destId="{EF85175B-4AA6-B14E-B685-3027C6A7BFA5}" srcOrd="1" destOrd="0" presId="urn:microsoft.com/office/officeart/2005/8/layout/cycle8"/>
    <dgm:cxn modelId="{3F263B8E-0EF8-B24A-9E10-60080ED2BB5D}" type="presOf" srcId="{28E4F669-F6F8-2348-9761-9D9536EB724B}" destId="{94FE530B-6453-E24D-948B-FFC798F83F5A}" srcOrd="0" destOrd="0" presId="urn:microsoft.com/office/officeart/2005/8/layout/cycle8"/>
    <dgm:cxn modelId="{63F31299-DCB8-2745-99B7-7B479ECAB8FE}" srcId="{0E5B0F05-4D5F-3F46-95E9-35BF26BED78E}" destId="{77EAB6A3-9C37-AC46-BA17-452C2C12CF84}" srcOrd="2" destOrd="0" parTransId="{2D7B1578-8ABE-4E43-AF73-A710CF07F3A2}" sibTransId="{24E89C0B-E644-BA44-A312-6C8165CE18BB}"/>
    <dgm:cxn modelId="{310A81CC-2480-DB45-AFD3-49FF6671E6DE}" type="presOf" srcId="{71D1FD21-02FE-0D41-B61A-D0D906EE2CA3}" destId="{4108252B-86D5-E44A-9112-9FF3B6F01A8C}" srcOrd="0" destOrd="0" presId="urn:microsoft.com/office/officeart/2005/8/layout/cycle8"/>
    <dgm:cxn modelId="{0FC26EE4-D255-1F49-8DC5-7F9D31D9CE69}" type="presOf" srcId="{77EAB6A3-9C37-AC46-BA17-452C2C12CF84}" destId="{772D1DC5-5975-0545-A4CD-C0C30183D0B3}" srcOrd="0" destOrd="0" presId="urn:microsoft.com/office/officeart/2005/8/layout/cycle8"/>
    <dgm:cxn modelId="{8648F8EE-3D16-1841-9DD2-D68A98CC51B5}" srcId="{0E5B0F05-4D5F-3F46-95E9-35BF26BED78E}" destId="{71D1FD21-02FE-0D41-B61A-D0D906EE2CA3}" srcOrd="0" destOrd="0" parTransId="{296A70FF-FA2D-0E4C-AC41-9E20519084C8}" sibTransId="{F971B409-48E6-3B41-A7C3-B4367B5BFAFC}"/>
    <dgm:cxn modelId="{A01B49FE-05C6-E543-8E1E-3995BDB10BDC}" srcId="{0E5B0F05-4D5F-3F46-95E9-35BF26BED78E}" destId="{28E4F669-F6F8-2348-9761-9D9536EB724B}" srcOrd="1" destOrd="0" parTransId="{F1A1D3F6-A53B-7F44-88AD-EEB00B5AFDDD}" sibTransId="{9B50DE58-633C-B848-8AEA-6A466AF68522}"/>
    <dgm:cxn modelId="{0D8ED94C-AE56-DD40-A140-712F882FFB0A}" type="presParOf" srcId="{D29191B7-8EB5-8B4D-BDF2-82D1D20FF585}" destId="{4108252B-86D5-E44A-9112-9FF3B6F01A8C}" srcOrd="0" destOrd="0" presId="urn:microsoft.com/office/officeart/2005/8/layout/cycle8"/>
    <dgm:cxn modelId="{8E077F9E-E283-BD43-B030-F59901A39E56}" type="presParOf" srcId="{D29191B7-8EB5-8B4D-BDF2-82D1D20FF585}" destId="{F0C14B6B-F905-7C41-ADFB-7FAAC73C721E}" srcOrd="1" destOrd="0" presId="urn:microsoft.com/office/officeart/2005/8/layout/cycle8"/>
    <dgm:cxn modelId="{FCEBD215-5EC0-4440-A07C-9A3177696573}" type="presParOf" srcId="{D29191B7-8EB5-8B4D-BDF2-82D1D20FF585}" destId="{DD2086BA-DC71-7E4D-AB3C-D94CB2FCD64B}" srcOrd="2" destOrd="0" presId="urn:microsoft.com/office/officeart/2005/8/layout/cycle8"/>
    <dgm:cxn modelId="{F2566FF5-D67F-8D4D-91F5-10CAFB59AE9D}" type="presParOf" srcId="{D29191B7-8EB5-8B4D-BDF2-82D1D20FF585}" destId="{592BC60F-31CA-314E-84C8-796D251A270D}" srcOrd="3" destOrd="0" presId="urn:microsoft.com/office/officeart/2005/8/layout/cycle8"/>
    <dgm:cxn modelId="{7E8FF3CE-5EE5-1A48-A3E3-A0CD55B95286}" type="presParOf" srcId="{D29191B7-8EB5-8B4D-BDF2-82D1D20FF585}" destId="{94FE530B-6453-E24D-948B-FFC798F83F5A}" srcOrd="4" destOrd="0" presId="urn:microsoft.com/office/officeart/2005/8/layout/cycle8"/>
    <dgm:cxn modelId="{2089D504-88AF-324F-B0DC-878AE7586126}" type="presParOf" srcId="{D29191B7-8EB5-8B4D-BDF2-82D1D20FF585}" destId="{B560BB57-BF07-5E43-9774-6CE236D34B70}" srcOrd="5" destOrd="0" presId="urn:microsoft.com/office/officeart/2005/8/layout/cycle8"/>
    <dgm:cxn modelId="{15A1F4A7-904B-E94C-892D-7258C1FE7A8F}" type="presParOf" srcId="{D29191B7-8EB5-8B4D-BDF2-82D1D20FF585}" destId="{E3757988-8C16-B54D-9B2A-C703B8F5C49E}" srcOrd="6" destOrd="0" presId="urn:microsoft.com/office/officeart/2005/8/layout/cycle8"/>
    <dgm:cxn modelId="{8F4DA3E9-F4C5-3244-A832-F0BCAB523785}" type="presParOf" srcId="{D29191B7-8EB5-8B4D-BDF2-82D1D20FF585}" destId="{EF85175B-4AA6-B14E-B685-3027C6A7BFA5}" srcOrd="7" destOrd="0" presId="urn:microsoft.com/office/officeart/2005/8/layout/cycle8"/>
    <dgm:cxn modelId="{F63DCE65-4F26-9641-B9E5-CD63A12277DE}" type="presParOf" srcId="{D29191B7-8EB5-8B4D-BDF2-82D1D20FF585}" destId="{772D1DC5-5975-0545-A4CD-C0C30183D0B3}" srcOrd="8" destOrd="0" presId="urn:microsoft.com/office/officeart/2005/8/layout/cycle8"/>
    <dgm:cxn modelId="{0E29B546-BF22-D941-8992-C146D12AC2FC}" type="presParOf" srcId="{D29191B7-8EB5-8B4D-BDF2-82D1D20FF585}" destId="{2C7F9785-25F2-0C4C-9581-72C8125F0E39}" srcOrd="9" destOrd="0" presId="urn:microsoft.com/office/officeart/2005/8/layout/cycle8"/>
    <dgm:cxn modelId="{25440EB8-3E29-A641-9A1E-2956FF407BCF}" type="presParOf" srcId="{D29191B7-8EB5-8B4D-BDF2-82D1D20FF585}" destId="{134CE196-B87A-084E-A381-96BE2DA0E336}" srcOrd="10" destOrd="0" presId="urn:microsoft.com/office/officeart/2005/8/layout/cycle8"/>
    <dgm:cxn modelId="{307FD013-381B-7E46-AC88-994AD81A91B6}" type="presParOf" srcId="{D29191B7-8EB5-8B4D-BDF2-82D1D20FF585}" destId="{F129B7A6-9247-D749-AC95-714F8F7D55B8}" srcOrd="11" destOrd="0" presId="urn:microsoft.com/office/officeart/2005/8/layout/cycle8"/>
    <dgm:cxn modelId="{1A1CD52B-8D16-6541-833C-E727B605E90E}" type="presParOf" srcId="{D29191B7-8EB5-8B4D-BDF2-82D1D20FF585}" destId="{FB83FFBB-EE98-E242-8984-52E7515A1F25}" srcOrd="12" destOrd="0" presId="urn:microsoft.com/office/officeart/2005/8/layout/cycle8"/>
    <dgm:cxn modelId="{78CFFACE-13A5-CE4D-93B0-FBF8742CC625}" type="presParOf" srcId="{D29191B7-8EB5-8B4D-BDF2-82D1D20FF585}" destId="{0F26A2AA-710B-6E4B-B3EA-BE621B31CD0D}" srcOrd="13" destOrd="0" presId="urn:microsoft.com/office/officeart/2005/8/layout/cycle8"/>
    <dgm:cxn modelId="{5D627BBF-9D88-4143-BB63-D7AF733E0924}" type="presParOf" srcId="{D29191B7-8EB5-8B4D-BDF2-82D1D20FF585}" destId="{A5B30B8C-6E81-9F4F-81A3-889D53653A1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E9A309-1450-2A44-80E2-B710AD7109CE}" type="doc">
      <dgm:prSet loTypeId="urn:microsoft.com/office/officeart/2005/8/layout/orgChart1" loCatId="" qsTypeId="urn:microsoft.com/office/officeart/2005/8/quickstyle/simple3" qsCatId="simple" csTypeId="urn:microsoft.com/office/officeart/2005/8/colors/colorful4" csCatId="colorful" phldr="1"/>
      <dgm:spPr/>
      <dgm:t>
        <a:bodyPr/>
        <a:lstStyle/>
        <a:p>
          <a:endParaRPr lang="tr-TR"/>
        </a:p>
      </dgm:t>
    </dgm:pt>
    <dgm:pt modelId="{942C2FC6-2811-234C-BCF5-C107A64BFC60}">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Doğal Dil Öğretim Teknikleri</a:t>
          </a:r>
        </a:p>
      </dgm:t>
    </dgm:pt>
    <dgm:pt modelId="{8687ABBD-CC1D-E141-A293-AB3305DD723C}" type="parTrans" cxnId="{1F5BA31C-7EFA-9C47-9248-BC44EB5370C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77622685-8719-F146-80AC-E00477E98F29}" type="sibTrans" cxnId="{1F5BA31C-7EFA-9C47-9248-BC44EB5370C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F8EF456C-1EE9-3446-81E9-E8106D27F086}" type="asst">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Model olma</a:t>
          </a:r>
        </a:p>
      </dgm:t>
    </dgm:pt>
    <dgm:pt modelId="{C030F5A3-925C-0041-B867-38CDA37A06B4}" type="parTrans" cxnId="{324870D9-55C5-314B-A1FD-BBE999EF614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EA90BB98-DABE-1B4A-81CA-E55C633A9803}" type="sibTrans" cxnId="{324870D9-55C5-314B-A1FD-BBE999EF614E}">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1C80B4C0-E264-BA47-AF8D-B9F753598609}" type="asst">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Doğru sorular sorma</a:t>
          </a:r>
        </a:p>
      </dgm:t>
    </dgm:pt>
    <dgm:pt modelId="{E2E8217E-04B5-AD4B-845C-8B0C17DBA1E2}" type="parTrans" cxnId="{F00A0514-57BA-4A44-A577-B58DBA51ABC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C705AA05-49D3-284F-960B-B81B2FA780D7}" type="sibTrans" cxnId="{F00A0514-57BA-4A44-A577-B58DBA51ABCB}">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987E2F1-A52D-8C47-92EC-2B28E6BC3E75}" type="asst">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Bekleme süreli öğretim</a:t>
          </a:r>
        </a:p>
      </dgm:t>
    </dgm:pt>
    <dgm:pt modelId="{C482F4EF-0ADD-F349-AE99-266459357D8F}" type="parTrans" cxnId="{456CF888-FC5A-4840-9984-0004545C1A92}">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99EC2ABE-37B5-CB4D-BDE5-A34948A23208}" type="sibTrans" cxnId="{456CF888-FC5A-4840-9984-0004545C1A92}">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97B4CED-2760-2B4C-A666-3FEBC2350615}" type="asst">
      <dgm:prSet phldrT="[Metin]" custT="1"/>
      <dgm:spPr/>
      <dgm:t>
        <a:bodyPr/>
        <a:lstStyle/>
        <a:p>
          <a:r>
            <a:rPr lang="tr-TR" sz="2000" dirty="0">
              <a:latin typeface="Tahoma" panose="020B0604030504040204" pitchFamily="34" charset="0"/>
              <a:ea typeface="Tahoma" panose="020B0604030504040204" pitchFamily="34" charset="0"/>
              <a:cs typeface="Tahoma" panose="020B0604030504040204" pitchFamily="34" charset="0"/>
            </a:rPr>
            <a:t>Fırsat öğretimi</a:t>
          </a:r>
        </a:p>
      </dgm:t>
    </dgm:pt>
    <dgm:pt modelId="{55F357DA-5D86-B64A-A69D-EE10C92EDFE5}" type="parTrans" cxnId="{F0973F3F-B822-884C-8100-2D45019026D1}">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318D5B2F-DA5C-064D-B26A-EE91EF3F7D0C}" type="sibTrans" cxnId="{F0973F3F-B822-884C-8100-2D45019026D1}">
      <dgm:prSet/>
      <dgm:spPr/>
      <dgm:t>
        <a:bodyPr/>
        <a:lstStyle/>
        <a:p>
          <a:endParaRPr lang="tr-TR" sz="2000">
            <a:latin typeface="Tahoma" panose="020B0604030504040204" pitchFamily="34" charset="0"/>
            <a:ea typeface="Tahoma" panose="020B0604030504040204" pitchFamily="34" charset="0"/>
            <a:cs typeface="Tahoma" panose="020B0604030504040204" pitchFamily="34" charset="0"/>
          </a:endParaRPr>
        </a:p>
      </dgm:t>
    </dgm:pt>
    <dgm:pt modelId="{B056255D-443C-664E-A253-6CC89BF4C770}" type="pres">
      <dgm:prSet presAssocID="{F3E9A309-1450-2A44-80E2-B710AD7109CE}" presName="hierChild1" presStyleCnt="0">
        <dgm:presLayoutVars>
          <dgm:orgChart val="1"/>
          <dgm:chPref val="1"/>
          <dgm:dir/>
          <dgm:animOne val="branch"/>
          <dgm:animLvl val="lvl"/>
          <dgm:resizeHandles/>
        </dgm:presLayoutVars>
      </dgm:prSet>
      <dgm:spPr/>
    </dgm:pt>
    <dgm:pt modelId="{C36BB6D6-72FC-544E-A55E-E9313404107C}" type="pres">
      <dgm:prSet presAssocID="{942C2FC6-2811-234C-BCF5-C107A64BFC60}" presName="hierRoot1" presStyleCnt="0">
        <dgm:presLayoutVars>
          <dgm:hierBranch val="init"/>
        </dgm:presLayoutVars>
      </dgm:prSet>
      <dgm:spPr/>
    </dgm:pt>
    <dgm:pt modelId="{5C2B238A-B482-AB46-A80B-5A65F5F25E92}" type="pres">
      <dgm:prSet presAssocID="{942C2FC6-2811-234C-BCF5-C107A64BFC60}" presName="rootComposite1" presStyleCnt="0"/>
      <dgm:spPr/>
    </dgm:pt>
    <dgm:pt modelId="{75B3620C-7E9C-3141-8037-8E990FC86D84}" type="pres">
      <dgm:prSet presAssocID="{942C2FC6-2811-234C-BCF5-C107A64BFC60}" presName="rootText1" presStyleLbl="node0" presStyleIdx="0" presStyleCnt="1">
        <dgm:presLayoutVars>
          <dgm:chPref val="3"/>
        </dgm:presLayoutVars>
      </dgm:prSet>
      <dgm:spPr/>
    </dgm:pt>
    <dgm:pt modelId="{2C644A79-2C2C-AE45-B1B5-72A0F70D5E06}" type="pres">
      <dgm:prSet presAssocID="{942C2FC6-2811-234C-BCF5-C107A64BFC60}" presName="rootConnector1" presStyleLbl="node1" presStyleIdx="0" presStyleCnt="0"/>
      <dgm:spPr/>
    </dgm:pt>
    <dgm:pt modelId="{8B59FE55-42CF-6E4F-ADD1-69B757F2EF77}" type="pres">
      <dgm:prSet presAssocID="{942C2FC6-2811-234C-BCF5-C107A64BFC60}" presName="hierChild2" presStyleCnt="0"/>
      <dgm:spPr/>
    </dgm:pt>
    <dgm:pt modelId="{7A7793E9-13E1-0D49-861F-779896AC89F7}" type="pres">
      <dgm:prSet presAssocID="{942C2FC6-2811-234C-BCF5-C107A64BFC60}" presName="hierChild3" presStyleCnt="0"/>
      <dgm:spPr/>
    </dgm:pt>
    <dgm:pt modelId="{171A1B62-5D0E-2E44-BA0F-C4F6DE860D0C}" type="pres">
      <dgm:prSet presAssocID="{C030F5A3-925C-0041-B867-38CDA37A06B4}" presName="Name111" presStyleLbl="parChTrans1D2" presStyleIdx="0" presStyleCnt="4"/>
      <dgm:spPr/>
    </dgm:pt>
    <dgm:pt modelId="{ED856836-82FB-7340-92E2-82CFA26F56E5}" type="pres">
      <dgm:prSet presAssocID="{F8EF456C-1EE9-3446-81E9-E8106D27F086}" presName="hierRoot3" presStyleCnt="0">
        <dgm:presLayoutVars>
          <dgm:hierBranch val="init"/>
        </dgm:presLayoutVars>
      </dgm:prSet>
      <dgm:spPr/>
    </dgm:pt>
    <dgm:pt modelId="{14F1B115-B939-FA49-A38E-1D2E6C7B42F6}" type="pres">
      <dgm:prSet presAssocID="{F8EF456C-1EE9-3446-81E9-E8106D27F086}" presName="rootComposite3" presStyleCnt="0"/>
      <dgm:spPr/>
    </dgm:pt>
    <dgm:pt modelId="{065AB22C-5BC5-634A-8E3D-45E4A8520747}" type="pres">
      <dgm:prSet presAssocID="{F8EF456C-1EE9-3446-81E9-E8106D27F086}" presName="rootText3" presStyleLbl="asst1" presStyleIdx="0" presStyleCnt="4" custLinFactX="-54381" custLinFactNeighborX="-100000" custLinFactNeighborY="7568">
        <dgm:presLayoutVars>
          <dgm:chPref val="3"/>
        </dgm:presLayoutVars>
      </dgm:prSet>
      <dgm:spPr/>
    </dgm:pt>
    <dgm:pt modelId="{A535E5BF-0E51-F449-A149-D2780C81B3A1}" type="pres">
      <dgm:prSet presAssocID="{F8EF456C-1EE9-3446-81E9-E8106D27F086}" presName="rootConnector3" presStyleLbl="asst1" presStyleIdx="0" presStyleCnt="4"/>
      <dgm:spPr/>
    </dgm:pt>
    <dgm:pt modelId="{052DC439-E2D5-2943-A16E-86429C5FEA8F}" type="pres">
      <dgm:prSet presAssocID="{F8EF456C-1EE9-3446-81E9-E8106D27F086}" presName="hierChild6" presStyleCnt="0"/>
      <dgm:spPr/>
    </dgm:pt>
    <dgm:pt modelId="{1729FE45-73A8-C24B-976E-1A12A068A7C9}" type="pres">
      <dgm:prSet presAssocID="{F8EF456C-1EE9-3446-81E9-E8106D27F086}" presName="hierChild7" presStyleCnt="0"/>
      <dgm:spPr/>
    </dgm:pt>
    <dgm:pt modelId="{709DADFF-BB90-E44E-86F9-C899B816FC10}" type="pres">
      <dgm:prSet presAssocID="{E2E8217E-04B5-AD4B-845C-8B0C17DBA1E2}" presName="Name111" presStyleLbl="parChTrans1D2" presStyleIdx="1" presStyleCnt="4"/>
      <dgm:spPr/>
    </dgm:pt>
    <dgm:pt modelId="{ED64A1FF-AAE5-FA46-A8EA-527ADA868AAD}" type="pres">
      <dgm:prSet presAssocID="{1C80B4C0-E264-BA47-AF8D-B9F753598609}" presName="hierRoot3" presStyleCnt="0">
        <dgm:presLayoutVars>
          <dgm:hierBranch val="init"/>
        </dgm:presLayoutVars>
      </dgm:prSet>
      <dgm:spPr/>
    </dgm:pt>
    <dgm:pt modelId="{B11800E2-29DE-FE4E-BAA6-D11A83F36758}" type="pres">
      <dgm:prSet presAssocID="{1C80B4C0-E264-BA47-AF8D-B9F753598609}" presName="rootComposite3" presStyleCnt="0"/>
      <dgm:spPr/>
    </dgm:pt>
    <dgm:pt modelId="{A10ABB97-E49A-E245-B41B-F20E7BC81925}" type="pres">
      <dgm:prSet presAssocID="{1C80B4C0-E264-BA47-AF8D-B9F753598609}" presName="rootText3" presStyleLbl="asst1" presStyleIdx="1" presStyleCnt="4" custLinFactX="33191" custLinFactNeighborX="100000" custLinFactNeighborY="6163">
        <dgm:presLayoutVars>
          <dgm:chPref val="3"/>
        </dgm:presLayoutVars>
      </dgm:prSet>
      <dgm:spPr/>
    </dgm:pt>
    <dgm:pt modelId="{E909C76A-5976-1449-ABCC-B17C289B27D1}" type="pres">
      <dgm:prSet presAssocID="{1C80B4C0-E264-BA47-AF8D-B9F753598609}" presName="rootConnector3" presStyleLbl="asst1" presStyleIdx="1" presStyleCnt="4"/>
      <dgm:spPr/>
    </dgm:pt>
    <dgm:pt modelId="{0B830E69-1B87-C240-8E68-2CA7C275622E}" type="pres">
      <dgm:prSet presAssocID="{1C80B4C0-E264-BA47-AF8D-B9F753598609}" presName="hierChild6" presStyleCnt="0"/>
      <dgm:spPr/>
    </dgm:pt>
    <dgm:pt modelId="{800D2187-0F6A-3F4E-87DB-06820A1939C9}" type="pres">
      <dgm:prSet presAssocID="{1C80B4C0-E264-BA47-AF8D-B9F753598609}" presName="hierChild7" presStyleCnt="0"/>
      <dgm:spPr/>
    </dgm:pt>
    <dgm:pt modelId="{3F0A2C36-568D-C24F-9928-D85C6078BE31}" type="pres">
      <dgm:prSet presAssocID="{C482F4EF-0ADD-F349-AE99-266459357D8F}" presName="Name111" presStyleLbl="parChTrans1D2" presStyleIdx="2" presStyleCnt="4"/>
      <dgm:spPr/>
    </dgm:pt>
    <dgm:pt modelId="{DF1564A1-891F-174D-BC4E-BD050AD14B4A}" type="pres">
      <dgm:prSet presAssocID="{3987E2F1-A52D-8C47-92EC-2B28E6BC3E75}" presName="hierRoot3" presStyleCnt="0">
        <dgm:presLayoutVars>
          <dgm:hierBranch val="init"/>
        </dgm:presLayoutVars>
      </dgm:prSet>
      <dgm:spPr/>
    </dgm:pt>
    <dgm:pt modelId="{8A32EDC2-BAF4-FA4F-BD9F-4EAD571180E6}" type="pres">
      <dgm:prSet presAssocID="{3987E2F1-A52D-8C47-92EC-2B28E6BC3E75}" presName="rootComposite3" presStyleCnt="0"/>
      <dgm:spPr/>
    </dgm:pt>
    <dgm:pt modelId="{6FD8080C-D8D9-6E40-B7D8-B75BA9157D40}" type="pres">
      <dgm:prSet presAssocID="{3987E2F1-A52D-8C47-92EC-2B28E6BC3E75}" presName="rootText3" presStyleLbl="asst1" presStyleIdx="2" presStyleCnt="4" custLinFactY="-34705" custLinFactNeighborX="-9838" custLinFactNeighborY="-100000">
        <dgm:presLayoutVars>
          <dgm:chPref val="3"/>
        </dgm:presLayoutVars>
      </dgm:prSet>
      <dgm:spPr/>
    </dgm:pt>
    <dgm:pt modelId="{F1D9C2ED-52F7-6645-B775-2857F234377F}" type="pres">
      <dgm:prSet presAssocID="{3987E2F1-A52D-8C47-92EC-2B28E6BC3E75}" presName="rootConnector3" presStyleLbl="asst1" presStyleIdx="2" presStyleCnt="4"/>
      <dgm:spPr/>
    </dgm:pt>
    <dgm:pt modelId="{DACD9445-28DB-4A4A-8EF6-4455828EAD83}" type="pres">
      <dgm:prSet presAssocID="{3987E2F1-A52D-8C47-92EC-2B28E6BC3E75}" presName="hierChild6" presStyleCnt="0"/>
      <dgm:spPr/>
    </dgm:pt>
    <dgm:pt modelId="{EE3F670B-69DF-014B-9B10-286AEC8CA14A}" type="pres">
      <dgm:prSet presAssocID="{3987E2F1-A52D-8C47-92EC-2B28E6BC3E75}" presName="hierChild7" presStyleCnt="0"/>
      <dgm:spPr/>
    </dgm:pt>
    <dgm:pt modelId="{D955BDF7-52E8-4042-97F4-3D65E28CB9FE}" type="pres">
      <dgm:prSet presAssocID="{55F357DA-5D86-B64A-A69D-EE10C92EDFE5}" presName="Name111" presStyleLbl="parChTrans1D2" presStyleIdx="3" presStyleCnt="4"/>
      <dgm:spPr/>
    </dgm:pt>
    <dgm:pt modelId="{63A9CA79-BE18-4846-8C91-E35AA1E77E68}" type="pres">
      <dgm:prSet presAssocID="{397B4CED-2760-2B4C-A666-3FEBC2350615}" presName="hierRoot3" presStyleCnt="0">
        <dgm:presLayoutVars>
          <dgm:hierBranch val="init"/>
        </dgm:presLayoutVars>
      </dgm:prSet>
      <dgm:spPr/>
    </dgm:pt>
    <dgm:pt modelId="{7E1089D2-E930-0D4A-BF4E-F08861CA0F53}" type="pres">
      <dgm:prSet presAssocID="{397B4CED-2760-2B4C-A666-3FEBC2350615}" presName="rootComposite3" presStyleCnt="0"/>
      <dgm:spPr/>
    </dgm:pt>
    <dgm:pt modelId="{D25733A7-3026-C341-A942-ED9D2F77A8C7}" type="pres">
      <dgm:prSet presAssocID="{397B4CED-2760-2B4C-A666-3FEBC2350615}" presName="rootText3" presStyleLbl="asst1" presStyleIdx="3" presStyleCnt="4" custLinFactY="-36218" custLinFactNeighborX="10595" custLinFactNeighborY="-100000">
        <dgm:presLayoutVars>
          <dgm:chPref val="3"/>
        </dgm:presLayoutVars>
      </dgm:prSet>
      <dgm:spPr/>
    </dgm:pt>
    <dgm:pt modelId="{AA71156E-B392-F549-AECC-8EF3A67392C9}" type="pres">
      <dgm:prSet presAssocID="{397B4CED-2760-2B4C-A666-3FEBC2350615}" presName="rootConnector3" presStyleLbl="asst1" presStyleIdx="3" presStyleCnt="4"/>
      <dgm:spPr/>
    </dgm:pt>
    <dgm:pt modelId="{AAC8FB86-4257-DC4B-8C27-802D90065F58}" type="pres">
      <dgm:prSet presAssocID="{397B4CED-2760-2B4C-A666-3FEBC2350615}" presName="hierChild6" presStyleCnt="0"/>
      <dgm:spPr/>
    </dgm:pt>
    <dgm:pt modelId="{25D141FA-1E7C-8345-917E-3FAC0F88F9CF}" type="pres">
      <dgm:prSet presAssocID="{397B4CED-2760-2B4C-A666-3FEBC2350615}" presName="hierChild7" presStyleCnt="0"/>
      <dgm:spPr/>
    </dgm:pt>
  </dgm:ptLst>
  <dgm:cxnLst>
    <dgm:cxn modelId="{EAF2FE11-7857-DD4A-8973-F783D734D55B}" type="presOf" srcId="{942C2FC6-2811-234C-BCF5-C107A64BFC60}" destId="{75B3620C-7E9C-3141-8037-8E990FC86D84}" srcOrd="0" destOrd="0" presId="urn:microsoft.com/office/officeart/2005/8/layout/orgChart1"/>
    <dgm:cxn modelId="{22592612-7BCF-E540-9E12-DDC579711024}" type="presOf" srcId="{F8EF456C-1EE9-3446-81E9-E8106D27F086}" destId="{A535E5BF-0E51-F449-A149-D2780C81B3A1}" srcOrd="1" destOrd="0" presId="urn:microsoft.com/office/officeart/2005/8/layout/orgChart1"/>
    <dgm:cxn modelId="{F00A0514-57BA-4A44-A577-B58DBA51ABCB}" srcId="{942C2FC6-2811-234C-BCF5-C107A64BFC60}" destId="{1C80B4C0-E264-BA47-AF8D-B9F753598609}" srcOrd="1" destOrd="0" parTransId="{E2E8217E-04B5-AD4B-845C-8B0C17DBA1E2}" sibTransId="{C705AA05-49D3-284F-960B-B81B2FA780D7}"/>
    <dgm:cxn modelId="{1F5BA31C-7EFA-9C47-9248-BC44EB5370CB}" srcId="{F3E9A309-1450-2A44-80E2-B710AD7109CE}" destId="{942C2FC6-2811-234C-BCF5-C107A64BFC60}" srcOrd="0" destOrd="0" parTransId="{8687ABBD-CC1D-E141-A293-AB3305DD723C}" sibTransId="{77622685-8719-F146-80AC-E00477E98F29}"/>
    <dgm:cxn modelId="{7CDBC628-6B0A-E347-9FA0-C705DC5B6D75}" type="presOf" srcId="{F8EF456C-1EE9-3446-81E9-E8106D27F086}" destId="{065AB22C-5BC5-634A-8E3D-45E4A8520747}" srcOrd="0" destOrd="0" presId="urn:microsoft.com/office/officeart/2005/8/layout/orgChart1"/>
    <dgm:cxn modelId="{F0973F3F-B822-884C-8100-2D45019026D1}" srcId="{942C2FC6-2811-234C-BCF5-C107A64BFC60}" destId="{397B4CED-2760-2B4C-A666-3FEBC2350615}" srcOrd="3" destOrd="0" parTransId="{55F357DA-5D86-B64A-A69D-EE10C92EDFE5}" sibTransId="{318D5B2F-DA5C-064D-B26A-EE91EF3F7D0C}"/>
    <dgm:cxn modelId="{CB545F4B-867E-5049-AFF6-8DB8AF7FA1B9}" type="presOf" srcId="{397B4CED-2760-2B4C-A666-3FEBC2350615}" destId="{D25733A7-3026-C341-A942-ED9D2F77A8C7}" srcOrd="0" destOrd="0" presId="urn:microsoft.com/office/officeart/2005/8/layout/orgChart1"/>
    <dgm:cxn modelId="{E94C2950-F655-0245-AFB5-4EFEB349534A}" type="presOf" srcId="{E2E8217E-04B5-AD4B-845C-8B0C17DBA1E2}" destId="{709DADFF-BB90-E44E-86F9-C899B816FC10}" srcOrd="0" destOrd="0" presId="urn:microsoft.com/office/officeart/2005/8/layout/orgChart1"/>
    <dgm:cxn modelId="{4C15375B-408E-0A4B-91AC-A9C0DB5F57C3}" type="presOf" srcId="{1C80B4C0-E264-BA47-AF8D-B9F753598609}" destId="{E909C76A-5976-1449-ABCC-B17C289B27D1}" srcOrd="1" destOrd="0" presId="urn:microsoft.com/office/officeart/2005/8/layout/orgChart1"/>
    <dgm:cxn modelId="{9BD17267-E45C-254A-8221-18442914B77B}" type="presOf" srcId="{397B4CED-2760-2B4C-A666-3FEBC2350615}" destId="{AA71156E-B392-F549-AECC-8EF3A67392C9}" srcOrd="1" destOrd="0" presId="urn:microsoft.com/office/officeart/2005/8/layout/orgChart1"/>
    <dgm:cxn modelId="{9735057F-21AF-0F4E-9BDB-00561B3CD122}" type="presOf" srcId="{C482F4EF-0ADD-F349-AE99-266459357D8F}" destId="{3F0A2C36-568D-C24F-9928-D85C6078BE31}" srcOrd="0" destOrd="0" presId="urn:microsoft.com/office/officeart/2005/8/layout/orgChart1"/>
    <dgm:cxn modelId="{456CF888-FC5A-4840-9984-0004545C1A92}" srcId="{942C2FC6-2811-234C-BCF5-C107A64BFC60}" destId="{3987E2F1-A52D-8C47-92EC-2B28E6BC3E75}" srcOrd="2" destOrd="0" parTransId="{C482F4EF-0ADD-F349-AE99-266459357D8F}" sibTransId="{99EC2ABE-37B5-CB4D-BDE5-A34948A23208}"/>
    <dgm:cxn modelId="{586AC791-12FB-524E-A837-EDBDFADB5C0C}" type="presOf" srcId="{55F357DA-5D86-B64A-A69D-EE10C92EDFE5}" destId="{D955BDF7-52E8-4042-97F4-3D65E28CB9FE}" srcOrd="0" destOrd="0" presId="urn:microsoft.com/office/officeart/2005/8/layout/orgChart1"/>
    <dgm:cxn modelId="{DA5C9399-6963-4B4A-9B39-8C4133AA7D82}" type="presOf" srcId="{942C2FC6-2811-234C-BCF5-C107A64BFC60}" destId="{2C644A79-2C2C-AE45-B1B5-72A0F70D5E06}" srcOrd="1" destOrd="0" presId="urn:microsoft.com/office/officeart/2005/8/layout/orgChart1"/>
    <dgm:cxn modelId="{DBB49FA5-01B1-A049-85BA-86AB068E271F}" type="presOf" srcId="{3987E2F1-A52D-8C47-92EC-2B28E6BC3E75}" destId="{F1D9C2ED-52F7-6645-B775-2857F234377F}" srcOrd="1" destOrd="0" presId="urn:microsoft.com/office/officeart/2005/8/layout/orgChart1"/>
    <dgm:cxn modelId="{9FEE1AC2-0ACD-F741-806E-07BCE3314747}" type="presOf" srcId="{F3E9A309-1450-2A44-80E2-B710AD7109CE}" destId="{B056255D-443C-664E-A253-6CC89BF4C770}" srcOrd="0" destOrd="0" presId="urn:microsoft.com/office/officeart/2005/8/layout/orgChart1"/>
    <dgm:cxn modelId="{6394A6CE-7B43-F244-A88F-88F2EF4EC083}" type="presOf" srcId="{1C80B4C0-E264-BA47-AF8D-B9F753598609}" destId="{A10ABB97-E49A-E245-B41B-F20E7BC81925}" srcOrd="0" destOrd="0" presId="urn:microsoft.com/office/officeart/2005/8/layout/orgChart1"/>
    <dgm:cxn modelId="{324870D9-55C5-314B-A1FD-BBE999EF614E}" srcId="{942C2FC6-2811-234C-BCF5-C107A64BFC60}" destId="{F8EF456C-1EE9-3446-81E9-E8106D27F086}" srcOrd="0" destOrd="0" parTransId="{C030F5A3-925C-0041-B867-38CDA37A06B4}" sibTransId="{EA90BB98-DABE-1B4A-81CA-E55C633A9803}"/>
    <dgm:cxn modelId="{EE3779E0-91C4-264E-91E4-10CAEE524D34}" type="presOf" srcId="{3987E2F1-A52D-8C47-92EC-2B28E6BC3E75}" destId="{6FD8080C-D8D9-6E40-B7D8-B75BA9157D40}" srcOrd="0" destOrd="0" presId="urn:microsoft.com/office/officeart/2005/8/layout/orgChart1"/>
    <dgm:cxn modelId="{99854BFB-DE94-254B-9676-3795767352A3}" type="presOf" srcId="{C030F5A3-925C-0041-B867-38CDA37A06B4}" destId="{171A1B62-5D0E-2E44-BA0F-C4F6DE860D0C}" srcOrd="0" destOrd="0" presId="urn:microsoft.com/office/officeart/2005/8/layout/orgChart1"/>
    <dgm:cxn modelId="{D59AB251-8D43-1143-B2D4-715A75EAC02B}" type="presParOf" srcId="{B056255D-443C-664E-A253-6CC89BF4C770}" destId="{C36BB6D6-72FC-544E-A55E-E9313404107C}" srcOrd="0" destOrd="0" presId="urn:microsoft.com/office/officeart/2005/8/layout/orgChart1"/>
    <dgm:cxn modelId="{35837C1E-513F-B249-81ED-D36EFD4707AF}" type="presParOf" srcId="{C36BB6D6-72FC-544E-A55E-E9313404107C}" destId="{5C2B238A-B482-AB46-A80B-5A65F5F25E92}" srcOrd="0" destOrd="0" presId="urn:microsoft.com/office/officeart/2005/8/layout/orgChart1"/>
    <dgm:cxn modelId="{D7C825A0-0294-FA4B-8891-E85687654050}" type="presParOf" srcId="{5C2B238A-B482-AB46-A80B-5A65F5F25E92}" destId="{75B3620C-7E9C-3141-8037-8E990FC86D84}" srcOrd="0" destOrd="0" presId="urn:microsoft.com/office/officeart/2005/8/layout/orgChart1"/>
    <dgm:cxn modelId="{3F8D7BB9-92EE-7B47-9871-722F3C971925}" type="presParOf" srcId="{5C2B238A-B482-AB46-A80B-5A65F5F25E92}" destId="{2C644A79-2C2C-AE45-B1B5-72A0F70D5E06}" srcOrd="1" destOrd="0" presId="urn:microsoft.com/office/officeart/2005/8/layout/orgChart1"/>
    <dgm:cxn modelId="{4E6CA080-51FE-514A-A3B2-66CB4743D53E}" type="presParOf" srcId="{C36BB6D6-72FC-544E-A55E-E9313404107C}" destId="{8B59FE55-42CF-6E4F-ADD1-69B757F2EF77}" srcOrd="1" destOrd="0" presId="urn:microsoft.com/office/officeart/2005/8/layout/orgChart1"/>
    <dgm:cxn modelId="{AFDCD103-5C24-1D45-A4ED-03F024AB1CE4}" type="presParOf" srcId="{C36BB6D6-72FC-544E-A55E-E9313404107C}" destId="{7A7793E9-13E1-0D49-861F-779896AC89F7}" srcOrd="2" destOrd="0" presId="urn:microsoft.com/office/officeart/2005/8/layout/orgChart1"/>
    <dgm:cxn modelId="{B1243015-FAC0-334D-8614-113880BACF4A}" type="presParOf" srcId="{7A7793E9-13E1-0D49-861F-779896AC89F7}" destId="{171A1B62-5D0E-2E44-BA0F-C4F6DE860D0C}" srcOrd="0" destOrd="0" presId="urn:microsoft.com/office/officeart/2005/8/layout/orgChart1"/>
    <dgm:cxn modelId="{8E394118-AD02-BC42-8E7D-54893D0948EE}" type="presParOf" srcId="{7A7793E9-13E1-0D49-861F-779896AC89F7}" destId="{ED856836-82FB-7340-92E2-82CFA26F56E5}" srcOrd="1" destOrd="0" presId="urn:microsoft.com/office/officeart/2005/8/layout/orgChart1"/>
    <dgm:cxn modelId="{906A3772-F0E4-2F43-BAEF-49075A61B59A}" type="presParOf" srcId="{ED856836-82FB-7340-92E2-82CFA26F56E5}" destId="{14F1B115-B939-FA49-A38E-1D2E6C7B42F6}" srcOrd="0" destOrd="0" presId="urn:microsoft.com/office/officeart/2005/8/layout/orgChart1"/>
    <dgm:cxn modelId="{0E7EF295-F1F0-BD4E-B7EE-14ED456EF074}" type="presParOf" srcId="{14F1B115-B939-FA49-A38E-1D2E6C7B42F6}" destId="{065AB22C-5BC5-634A-8E3D-45E4A8520747}" srcOrd="0" destOrd="0" presId="urn:microsoft.com/office/officeart/2005/8/layout/orgChart1"/>
    <dgm:cxn modelId="{45C85A60-AD9F-4549-B200-A0D60903668C}" type="presParOf" srcId="{14F1B115-B939-FA49-A38E-1D2E6C7B42F6}" destId="{A535E5BF-0E51-F449-A149-D2780C81B3A1}" srcOrd="1" destOrd="0" presId="urn:microsoft.com/office/officeart/2005/8/layout/orgChart1"/>
    <dgm:cxn modelId="{22D5B86D-065B-D74E-BF3E-C9E76D568E27}" type="presParOf" srcId="{ED856836-82FB-7340-92E2-82CFA26F56E5}" destId="{052DC439-E2D5-2943-A16E-86429C5FEA8F}" srcOrd="1" destOrd="0" presId="urn:microsoft.com/office/officeart/2005/8/layout/orgChart1"/>
    <dgm:cxn modelId="{9CF01070-8966-184F-B215-3FFAA09FDFAD}" type="presParOf" srcId="{ED856836-82FB-7340-92E2-82CFA26F56E5}" destId="{1729FE45-73A8-C24B-976E-1A12A068A7C9}" srcOrd="2" destOrd="0" presId="urn:microsoft.com/office/officeart/2005/8/layout/orgChart1"/>
    <dgm:cxn modelId="{87BA30E0-5316-9B4D-BD92-D73DC22F7329}" type="presParOf" srcId="{7A7793E9-13E1-0D49-861F-779896AC89F7}" destId="{709DADFF-BB90-E44E-86F9-C899B816FC10}" srcOrd="2" destOrd="0" presId="urn:microsoft.com/office/officeart/2005/8/layout/orgChart1"/>
    <dgm:cxn modelId="{55E2A689-810C-E44E-B899-B1C44681F0D3}" type="presParOf" srcId="{7A7793E9-13E1-0D49-861F-779896AC89F7}" destId="{ED64A1FF-AAE5-FA46-A8EA-527ADA868AAD}" srcOrd="3" destOrd="0" presId="urn:microsoft.com/office/officeart/2005/8/layout/orgChart1"/>
    <dgm:cxn modelId="{9F78ABF6-6E87-9940-B305-7DC17C68F30F}" type="presParOf" srcId="{ED64A1FF-AAE5-FA46-A8EA-527ADA868AAD}" destId="{B11800E2-29DE-FE4E-BAA6-D11A83F36758}" srcOrd="0" destOrd="0" presId="urn:microsoft.com/office/officeart/2005/8/layout/orgChart1"/>
    <dgm:cxn modelId="{473F5AA4-3F48-C143-8613-553E9B32436F}" type="presParOf" srcId="{B11800E2-29DE-FE4E-BAA6-D11A83F36758}" destId="{A10ABB97-E49A-E245-B41B-F20E7BC81925}" srcOrd="0" destOrd="0" presId="urn:microsoft.com/office/officeart/2005/8/layout/orgChart1"/>
    <dgm:cxn modelId="{FD643D4F-DD05-D44E-8D51-EAAF6345F700}" type="presParOf" srcId="{B11800E2-29DE-FE4E-BAA6-D11A83F36758}" destId="{E909C76A-5976-1449-ABCC-B17C289B27D1}" srcOrd="1" destOrd="0" presId="urn:microsoft.com/office/officeart/2005/8/layout/orgChart1"/>
    <dgm:cxn modelId="{456F6C3A-5784-774A-AA84-E60416AD1CC0}" type="presParOf" srcId="{ED64A1FF-AAE5-FA46-A8EA-527ADA868AAD}" destId="{0B830E69-1B87-C240-8E68-2CA7C275622E}" srcOrd="1" destOrd="0" presId="urn:microsoft.com/office/officeart/2005/8/layout/orgChart1"/>
    <dgm:cxn modelId="{B36C60FB-EA42-D746-A595-767A1280698C}" type="presParOf" srcId="{ED64A1FF-AAE5-FA46-A8EA-527ADA868AAD}" destId="{800D2187-0F6A-3F4E-87DB-06820A1939C9}" srcOrd="2" destOrd="0" presId="urn:microsoft.com/office/officeart/2005/8/layout/orgChart1"/>
    <dgm:cxn modelId="{381BCB0E-B679-D941-8D0B-407F6358E77B}" type="presParOf" srcId="{7A7793E9-13E1-0D49-861F-779896AC89F7}" destId="{3F0A2C36-568D-C24F-9928-D85C6078BE31}" srcOrd="4" destOrd="0" presId="urn:microsoft.com/office/officeart/2005/8/layout/orgChart1"/>
    <dgm:cxn modelId="{48A2DB20-EE72-B54D-B0CD-B294B948ED61}" type="presParOf" srcId="{7A7793E9-13E1-0D49-861F-779896AC89F7}" destId="{DF1564A1-891F-174D-BC4E-BD050AD14B4A}" srcOrd="5" destOrd="0" presId="urn:microsoft.com/office/officeart/2005/8/layout/orgChart1"/>
    <dgm:cxn modelId="{6FB40E6A-BE39-EF4A-80F3-F8383D5796D1}" type="presParOf" srcId="{DF1564A1-891F-174D-BC4E-BD050AD14B4A}" destId="{8A32EDC2-BAF4-FA4F-BD9F-4EAD571180E6}" srcOrd="0" destOrd="0" presId="urn:microsoft.com/office/officeart/2005/8/layout/orgChart1"/>
    <dgm:cxn modelId="{5FE9644B-B121-1A4C-B8C7-A369D9ABD297}" type="presParOf" srcId="{8A32EDC2-BAF4-FA4F-BD9F-4EAD571180E6}" destId="{6FD8080C-D8D9-6E40-B7D8-B75BA9157D40}" srcOrd="0" destOrd="0" presId="urn:microsoft.com/office/officeart/2005/8/layout/orgChart1"/>
    <dgm:cxn modelId="{A9E2D61A-4D74-7741-9020-DD5AD4E47A17}" type="presParOf" srcId="{8A32EDC2-BAF4-FA4F-BD9F-4EAD571180E6}" destId="{F1D9C2ED-52F7-6645-B775-2857F234377F}" srcOrd="1" destOrd="0" presId="urn:microsoft.com/office/officeart/2005/8/layout/orgChart1"/>
    <dgm:cxn modelId="{8DC20FE3-DF60-9E43-B8C1-76AEE4BD0906}" type="presParOf" srcId="{DF1564A1-891F-174D-BC4E-BD050AD14B4A}" destId="{DACD9445-28DB-4A4A-8EF6-4455828EAD83}" srcOrd="1" destOrd="0" presId="urn:microsoft.com/office/officeart/2005/8/layout/orgChart1"/>
    <dgm:cxn modelId="{5AB40674-926C-0D4B-9299-70F5B63BEFA2}" type="presParOf" srcId="{DF1564A1-891F-174D-BC4E-BD050AD14B4A}" destId="{EE3F670B-69DF-014B-9B10-286AEC8CA14A}" srcOrd="2" destOrd="0" presId="urn:microsoft.com/office/officeart/2005/8/layout/orgChart1"/>
    <dgm:cxn modelId="{40DDE0F5-DED6-EC48-BA6C-248A8A268AFA}" type="presParOf" srcId="{7A7793E9-13E1-0D49-861F-779896AC89F7}" destId="{D955BDF7-52E8-4042-97F4-3D65E28CB9FE}" srcOrd="6" destOrd="0" presId="urn:microsoft.com/office/officeart/2005/8/layout/orgChart1"/>
    <dgm:cxn modelId="{B2A82223-97A5-6D47-955F-AF3E5C775F71}" type="presParOf" srcId="{7A7793E9-13E1-0D49-861F-779896AC89F7}" destId="{63A9CA79-BE18-4846-8C91-E35AA1E77E68}" srcOrd="7" destOrd="0" presId="urn:microsoft.com/office/officeart/2005/8/layout/orgChart1"/>
    <dgm:cxn modelId="{B0EFE1A9-F7B5-954B-BD24-DB057E210CAE}" type="presParOf" srcId="{63A9CA79-BE18-4846-8C91-E35AA1E77E68}" destId="{7E1089D2-E930-0D4A-BF4E-F08861CA0F53}" srcOrd="0" destOrd="0" presId="urn:microsoft.com/office/officeart/2005/8/layout/orgChart1"/>
    <dgm:cxn modelId="{2E7F15A3-0788-DC41-9AA5-77095728B805}" type="presParOf" srcId="{7E1089D2-E930-0D4A-BF4E-F08861CA0F53}" destId="{D25733A7-3026-C341-A942-ED9D2F77A8C7}" srcOrd="0" destOrd="0" presId="urn:microsoft.com/office/officeart/2005/8/layout/orgChart1"/>
    <dgm:cxn modelId="{65AE097A-72D9-C943-85EB-1B47C1007C2B}" type="presParOf" srcId="{7E1089D2-E930-0D4A-BF4E-F08861CA0F53}" destId="{AA71156E-B392-F549-AECC-8EF3A67392C9}" srcOrd="1" destOrd="0" presId="urn:microsoft.com/office/officeart/2005/8/layout/orgChart1"/>
    <dgm:cxn modelId="{5072BEC1-C4BB-624B-8ECF-303C5B974482}" type="presParOf" srcId="{63A9CA79-BE18-4846-8C91-E35AA1E77E68}" destId="{AAC8FB86-4257-DC4B-8C27-802D90065F58}" srcOrd="1" destOrd="0" presId="urn:microsoft.com/office/officeart/2005/8/layout/orgChart1"/>
    <dgm:cxn modelId="{A376DC9D-BBE4-1F42-B5EE-B744C2E539F9}" type="presParOf" srcId="{63A9CA79-BE18-4846-8C91-E35AA1E77E68}" destId="{25D141FA-1E7C-8345-917E-3FAC0F88F9C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9FD7FFD-2D47-864A-A926-D0DC34D06B3E}" type="doc">
      <dgm:prSet loTypeId="urn:microsoft.com/office/officeart/2005/8/layout/radial4" loCatId="" qsTypeId="urn:microsoft.com/office/officeart/2005/8/quickstyle/simple3" qsCatId="simple" csTypeId="urn:microsoft.com/office/officeart/2005/8/colors/colorful1" csCatId="colorful" phldr="1"/>
      <dgm:spPr/>
      <dgm:t>
        <a:bodyPr/>
        <a:lstStyle/>
        <a:p>
          <a:endParaRPr lang="tr-TR"/>
        </a:p>
      </dgm:t>
    </dgm:pt>
    <dgm:pt modelId="{3FA93627-8E11-1D40-90BF-63345B51F89E}">
      <dgm:prSet phldrT="[Metin]" custT="1"/>
      <dgm:spPr/>
      <dgm:t>
        <a:bodyPr/>
        <a:lstStyle/>
        <a:p>
          <a:r>
            <a:rPr lang="tr-TR" sz="2000" b="1" dirty="0">
              <a:latin typeface="Tahoma" panose="020B0604030504040204" pitchFamily="34" charset="0"/>
              <a:ea typeface="Tahoma" panose="020B0604030504040204" pitchFamily="34" charset="0"/>
              <a:cs typeface="Tahoma" panose="020B0604030504040204" pitchFamily="34" charset="0"/>
            </a:rPr>
            <a:t>Yanıt beklemeden model olma</a:t>
          </a:r>
        </a:p>
      </dgm:t>
    </dgm:pt>
    <dgm:pt modelId="{63D4D3C2-86CF-7840-84B6-136ED11D42DA}" type="parTrans" cxnId="{80B00F11-4D06-DA44-8218-6C91271B7854}">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134163D-166D-AB46-9EEF-02FAA7BE40EE}" type="sibTrans" cxnId="{80B00F11-4D06-DA44-8218-6C91271B7854}">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28CE3C1-3931-4141-A27B-031AD275BA64}">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Sözcük bombardımanı</a:t>
          </a:r>
        </a:p>
      </dgm:t>
    </dgm:pt>
    <dgm:pt modelId="{087AC434-64B9-DD43-AF5D-B7F2C39388C8}" type="parTrans" cxnId="{D0E97A27-A7CB-824A-B4D2-C544A751D58C}">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BA843275-D226-4A46-B9A0-EA06E182880E}" type="sibTrans" cxnId="{D0E97A27-A7CB-824A-B4D2-C544A751D58C}">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57BFD88B-4CC2-384A-BF0C-0640159D3A7E}">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Paralel konuşma</a:t>
          </a:r>
        </a:p>
      </dgm:t>
    </dgm:pt>
    <dgm:pt modelId="{DC6D4FCF-73E5-4A43-8B9C-3967DFF75B31}" type="parTrans" cxnId="{B711B4D1-05C7-524A-81F1-9001EABBB922}">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5DD18FBA-136A-F943-B47D-A15B27D3FC22}" type="sibTrans" cxnId="{B711B4D1-05C7-524A-81F1-9001EABBB922}">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60452461-226F-3E4D-AA06-BE58E113EA0F}">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Kendi kendine konuşma</a:t>
          </a:r>
        </a:p>
      </dgm:t>
    </dgm:pt>
    <dgm:pt modelId="{03DFD646-EE7A-2549-836B-AC1BD3E7B9ED}" type="parTrans" cxnId="{720D8D6D-11D4-A44C-94F7-6242E8C23A8A}">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8544C5F-E907-4046-B16A-085971AD31CF}" type="sibTrans" cxnId="{720D8D6D-11D4-A44C-94F7-6242E8C23A8A}">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7C44EBB-04E6-974D-90B4-5071761A9337}" type="pres">
      <dgm:prSet presAssocID="{79FD7FFD-2D47-864A-A926-D0DC34D06B3E}" presName="cycle" presStyleCnt="0">
        <dgm:presLayoutVars>
          <dgm:chMax val="1"/>
          <dgm:dir/>
          <dgm:animLvl val="ctr"/>
          <dgm:resizeHandles val="exact"/>
        </dgm:presLayoutVars>
      </dgm:prSet>
      <dgm:spPr/>
    </dgm:pt>
    <dgm:pt modelId="{0A32F06D-8745-F44D-80B4-E4BAF4871C77}" type="pres">
      <dgm:prSet presAssocID="{3FA93627-8E11-1D40-90BF-63345B51F89E}" presName="centerShape" presStyleLbl="node0" presStyleIdx="0" presStyleCnt="1" custScaleX="120347"/>
      <dgm:spPr/>
    </dgm:pt>
    <dgm:pt modelId="{14E14BA0-73E5-E84F-98D6-99A64590F6B0}" type="pres">
      <dgm:prSet presAssocID="{087AC434-64B9-DD43-AF5D-B7F2C39388C8}" presName="parTrans" presStyleLbl="bgSibTrans2D1" presStyleIdx="0" presStyleCnt="3"/>
      <dgm:spPr/>
    </dgm:pt>
    <dgm:pt modelId="{994B5FB7-8BF8-FA4C-BBAA-289EE6329202}" type="pres">
      <dgm:prSet presAssocID="{928CE3C1-3931-4141-A27B-031AD275BA64}" presName="node" presStyleLbl="node1" presStyleIdx="0" presStyleCnt="3">
        <dgm:presLayoutVars>
          <dgm:bulletEnabled val="1"/>
        </dgm:presLayoutVars>
      </dgm:prSet>
      <dgm:spPr/>
    </dgm:pt>
    <dgm:pt modelId="{86473799-F3D9-1C42-8BB6-8E1954F50FBD}" type="pres">
      <dgm:prSet presAssocID="{DC6D4FCF-73E5-4A43-8B9C-3967DFF75B31}" presName="parTrans" presStyleLbl="bgSibTrans2D1" presStyleIdx="1" presStyleCnt="3"/>
      <dgm:spPr/>
    </dgm:pt>
    <dgm:pt modelId="{C71B0363-96C8-AB43-B3F9-E1D4A84A855D}" type="pres">
      <dgm:prSet presAssocID="{57BFD88B-4CC2-384A-BF0C-0640159D3A7E}" presName="node" presStyleLbl="node1" presStyleIdx="1" presStyleCnt="3">
        <dgm:presLayoutVars>
          <dgm:bulletEnabled val="1"/>
        </dgm:presLayoutVars>
      </dgm:prSet>
      <dgm:spPr/>
    </dgm:pt>
    <dgm:pt modelId="{D8571723-CBD6-C54E-98D6-364DD5475EC0}" type="pres">
      <dgm:prSet presAssocID="{03DFD646-EE7A-2549-836B-AC1BD3E7B9ED}" presName="parTrans" presStyleLbl="bgSibTrans2D1" presStyleIdx="2" presStyleCnt="3"/>
      <dgm:spPr/>
    </dgm:pt>
    <dgm:pt modelId="{29FDC4B4-8441-2049-8C7A-F6B0625607E8}" type="pres">
      <dgm:prSet presAssocID="{60452461-226F-3E4D-AA06-BE58E113EA0F}" presName="node" presStyleLbl="node1" presStyleIdx="2" presStyleCnt="3">
        <dgm:presLayoutVars>
          <dgm:bulletEnabled val="1"/>
        </dgm:presLayoutVars>
      </dgm:prSet>
      <dgm:spPr/>
    </dgm:pt>
  </dgm:ptLst>
  <dgm:cxnLst>
    <dgm:cxn modelId="{80B00F11-4D06-DA44-8218-6C91271B7854}" srcId="{79FD7FFD-2D47-864A-A926-D0DC34D06B3E}" destId="{3FA93627-8E11-1D40-90BF-63345B51F89E}" srcOrd="0" destOrd="0" parTransId="{63D4D3C2-86CF-7840-84B6-136ED11D42DA}" sibTransId="{D134163D-166D-AB46-9EEF-02FAA7BE40EE}"/>
    <dgm:cxn modelId="{719D301B-A70D-804C-8627-C4BA9C1756BA}" type="presOf" srcId="{57BFD88B-4CC2-384A-BF0C-0640159D3A7E}" destId="{C71B0363-96C8-AB43-B3F9-E1D4A84A855D}" srcOrd="0" destOrd="0" presId="urn:microsoft.com/office/officeart/2005/8/layout/radial4"/>
    <dgm:cxn modelId="{D0E97A27-A7CB-824A-B4D2-C544A751D58C}" srcId="{3FA93627-8E11-1D40-90BF-63345B51F89E}" destId="{928CE3C1-3931-4141-A27B-031AD275BA64}" srcOrd="0" destOrd="0" parTransId="{087AC434-64B9-DD43-AF5D-B7F2C39388C8}" sibTransId="{BA843275-D226-4A46-B9A0-EA06E182880E}"/>
    <dgm:cxn modelId="{2CDC6146-1FC6-CC4F-A6AE-2C922A310AC3}" type="presOf" srcId="{79FD7FFD-2D47-864A-A926-D0DC34D06B3E}" destId="{27C44EBB-04E6-974D-90B4-5071761A9337}" srcOrd="0" destOrd="0" presId="urn:microsoft.com/office/officeart/2005/8/layout/radial4"/>
    <dgm:cxn modelId="{0EDBFB64-ABAC-174E-A13D-2D32FE02E096}" type="presOf" srcId="{928CE3C1-3931-4141-A27B-031AD275BA64}" destId="{994B5FB7-8BF8-FA4C-BBAA-289EE6329202}" srcOrd="0" destOrd="0" presId="urn:microsoft.com/office/officeart/2005/8/layout/radial4"/>
    <dgm:cxn modelId="{BE91B36C-6632-AC4F-9DA9-3CE7B035FE4E}" type="presOf" srcId="{087AC434-64B9-DD43-AF5D-B7F2C39388C8}" destId="{14E14BA0-73E5-E84F-98D6-99A64590F6B0}" srcOrd="0" destOrd="0" presId="urn:microsoft.com/office/officeart/2005/8/layout/radial4"/>
    <dgm:cxn modelId="{720D8D6D-11D4-A44C-94F7-6242E8C23A8A}" srcId="{3FA93627-8E11-1D40-90BF-63345B51F89E}" destId="{60452461-226F-3E4D-AA06-BE58E113EA0F}" srcOrd="2" destOrd="0" parTransId="{03DFD646-EE7A-2549-836B-AC1BD3E7B9ED}" sibTransId="{28544C5F-E907-4046-B16A-085971AD31CF}"/>
    <dgm:cxn modelId="{98FDC482-15BE-0840-9E2C-3A2CA6D68262}" type="presOf" srcId="{60452461-226F-3E4D-AA06-BE58E113EA0F}" destId="{29FDC4B4-8441-2049-8C7A-F6B0625607E8}" srcOrd="0" destOrd="0" presId="urn:microsoft.com/office/officeart/2005/8/layout/radial4"/>
    <dgm:cxn modelId="{682E6C97-9203-A642-8C97-A20562A01F75}" type="presOf" srcId="{DC6D4FCF-73E5-4A43-8B9C-3967DFF75B31}" destId="{86473799-F3D9-1C42-8BB6-8E1954F50FBD}" srcOrd="0" destOrd="0" presId="urn:microsoft.com/office/officeart/2005/8/layout/radial4"/>
    <dgm:cxn modelId="{B711B4D1-05C7-524A-81F1-9001EABBB922}" srcId="{3FA93627-8E11-1D40-90BF-63345B51F89E}" destId="{57BFD88B-4CC2-384A-BF0C-0640159D3A7E}" srcOrd="1" destOrd="0" parTransId="{DC6D4FCF-73E5-4A43-8B9C-3967DFF75B31}" sibTransId="{5DD18FBA-136A-F943-B47D-A15B27D3FC22}"/>
    <dgm:cxn modelId="{A75600DC-9E48-2047-98C5-D81F0F4AD22B}" type="presOf" srcId="{3FA93627-8E11-1D40-90BF-63345B51F89E}" destId="{0A32F06D-8745-F44D-80B4-E4BAF4871C77}" srcOrd="0" destOrd="0" presId="urn:microsoft.com/office/officeart/2005/8/layout/radial4"/>
    <dgm:cxn modelId="{266E1BDC-B109-8C49-88E6-9220F51CDA4D}" type="presOf" srcId="{03DFD646-EE7A-2549-836B-AC1BD3E7B9ED}" destId="{D8571723-CBD6-C54E-98D6-364DD5475EC0}" srcOrd="0" destOrd="0" presId="urn:microsoft.com/office/officeart/2005/8/layout/radial4"/>
    <dgm:cxn modelId="{39D7B282-3095-634D-A4C4-DD27DF3F2E8A}" type="presParOf" srcId="{27C44EBB-04E6-974D-90B4-5071761A9337}" destId="{0A32F06D-8745-F44D-80B4-E4BAF4871C77}" srcOrd="0" destOrd="0" presId="urn:microsoft.com/office/officeart/2005/8/layout/radial4"/>
    <dgm:cxn modelId="{CE728D53-69BF-354E-AD31-66883CB806C1}" type="presParOf" srcId="{27C44EBB-04E6-974D-90B4-5071761A9337}" destId="{14E14BA0-73E5-E84F-98D6-99A64590F6B0}" srcOrd="1" destOrd="0" presId="urn:microsoft.com/office/officeart/2005/8/layout/radial4"/>
    <dgm:cxn modelId="{E0A962AF-C7E7-6642-BED6-09AC8716572D}" type="presParOf" srcId="{27C44EBB-04E6-974D-90B4-5071761A9337}" destId="{994B5FB7-8BF8-FA4C-BBAA-289EE6329202}" srcOrd="2" destOrd="0" presId="urn:microsoft.com/office/officeart/2005/8/layout/radial4"/>
    <dgm:cxn modelId="{8B0B90DD-46D7-A648-BA88-75542BEE5543}" type="presParOf" srcId="{27C44EBB-04E6-974D-90B4-5071761A9337}" destId="{86473799-F3D9-1C42-8BB6-8E1954F50FBD}" srcOrd="3" destOrd="0" presId="urn:microsoft.com/office/officeart/2005/8/layout/radial4"/>
    <dgm:cxn modelId="{69985F00-5B23-4443-BA92-05745236E140}" type="presParOf" srcId="{27C44EBB-04E6-974D-90B4-5071761A9337}" destId="{C71B0363-96C8-AB43-B3F9-E1D4A84A855D}" srcOrd="4" destOrd="0" presId="urn:microsoft.com/office/officeart/2005/8/layout/radial4"/>
    <dgm:cxn modelId="{E1032BE2-8F20-4346-8FBA-13DC1BE67BD0}" type="presParOf" srcId="{27C44EBB-04E6-974D-90B4-5071761A9337}" destId="{D8571723-CBD6-C54E-98D6-364DD5475EC0}" srcOrd="5" destOrd="0" presId="urn:microsoft.com/office/officeart/2005/8/layout/radial4"/>
    <dgm:cxn modelId="{8EF0A468-B6F2-2042-83F8-7F35D0D034EF}" type="presParOf" srcId="{27C44EBB-04E6-974D-90B4-5071761A9337}" destId="{29FDC4B4-8441-2049-8C7A-F6B0625607E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FB3191-BBF3-524D-B310-63252F4F60DA}" type="doc">
      <dgm:prSet loTypeId="urn:microsoft.com/office/officeart/2008/layout/HorizontalMultiLevelHierarchy" loCatId="" qsTypeId="urn:microsoft.com/office/officeart/2005/8/quickstyle/simple3" qsCatId="simple" csTypeId="urn:microsoft.com/office/officeart/2005/8/colors/colorful1" csCatId="colorful" phldr="1"/>
      <dgm:spPr/>
      <dgm:t>
        <a:bodyPr/>
        <a:lstStyle/>
        <a:p>
          <a:endParaRPr lang="tr-TR"/>
        </a:p>
      </dgm:t>
    </dgm:pt>
    <dgm:pt modelId="{A194BAFB-24A4-5D4B-BD61-C6D393680BC9}">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Genişletmeler kullanarak model olma</a:t>
          </a:r>
        </a:p>
      </dgm:t>
    </dgm:pt>
    <dgm:pt modelId="{B5AD8C74-ACD4-4941-835E-045892FDE33F}" type="parTrans" cxnId="{76306EEA-60E9-674E-9DB5-10E1D940ED0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698FE775-00F0-EA4F-A7B2-7A7AE39DB779}" type="sibTrans" cxnId="{76306EEA-60E9-674E-9DB5-10E1D940ED0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B16B602D-BB18-4842-9056-C17527466B85}">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Sözcük ekleme ile genişletme</a:t>
          </a:r>
        </a:p>
      </dgm:t>
    </dgm:pt>
    <dgm:pt modelId="{A0DCF7D4-A13A-CF43-8182-CFDDAF588233}" type="parTrans" cxnId="{9E3CE6A9-F10A-E34C-BA1F-0DC72B2F267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18EEFA6-9209-3446-9A42-9817A4E0B567}" type="sibTrans" cxnId="{9E3CE6A9-F10A-E34C-BA1F-0DC72B2F267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52011019-8696-8440-84EC-5E4F757CE7FE}">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Düzeltme/yer değiştirme yaparak genişletme</a:t>
          </a:r>
        </a:p>
      </dgm:t>
    </dgm:pt>
    <dgm:pt modelId="{7ED9955B-9251-C146-BBD7-1CF05F870C71}" type="parTrans" cxnId="{A543A82E-C70D-4F48-93BD-BA06A924CDE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0E82C84A-AA42-2D4C-B361-238E2F5F5059}" type="sibTrans" cxnId="{A543A82E-C70D-4F48-93BD-BA06A924CDE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19D13E7-F05C-2340-B013-C7A28EC12D57}" type="pres">
      <dgm:prSet presAssocID="{4FFB3191-BBF3-524D-B310-63252F4F60DA}" presName="Name0" presStyleCnt="0">
        <dgm:presLayoutVars>
          <dgm:chPref val="1"/>
          <dgm:dir/>
          <dgm:animOne val="branch"/>
          <dgm:animLvl val="lvl"/>
          <dgm:resizeHandles val="exact"/>
        </dgm:presLayoutVars>
      </dgm:prSet>
      <dgm:spPr/>
    </dgm:pt>
    <dgm:pt modelId="{0030DD6B-3064-9D44-8B4A-BE5BB535238C}" type="pres">
      <dgm:prSet presAssocID="{A194BAFB-24A4-5D4B-BD61-C6D393680BC9}" presName="root1" presStyleCnt="0"/>
      <dgm:spPr/>
    </dgm:pt>
    <dgm:pt modelId="{B969D92F-6D55-D845-AB6C-AFD3C4A77864}" type="pres">
      <dgm:prSet presAssocID="{A194BAFB-24A4-5D4B-BD61-C6D393680BC9}" presName="LevelOneTextNode" presStyleLbl="node0" presStyleIdx="0" presStyleCnt="1">
        <dgm:presLayoutVars>
          <dgm:chPref val="3"/>
        </dgm:presLayoutVars>
      </dgm:prSet>
      <dgm:spPr/>
    </dgm:pt>
    <dgm:pt modelId="{C11934FD-1EA6-4D40-B603-DCAFD16AD211}" type="pres">
      <dgm:prSet presAssocID="{A194BAFB-24A4-5D4B-BD61-C6D393680BC9}" presName="level2hierChild" presStyleCnt="0"/>
      <dgm:spPr/>
    </dgm:pt>
    <dgm:pt modelId="{1FCDAB95-7056-0149-9D0C-125C10BE3A2A}" type="pres">
      <dgm:prSet presAssocID="{A0DCF7D4-A13A-CF43-8182-CFDDAF588233}" presName="conn2-1" presStyleLbl="parChTrans1D2" presStyleIdx="0" presStyleCnt="2"/>
      <dgm:spPr/>
    </dgm:pt>
    <dgm:pt modelId="{A92FCB2E-5D71-9E43-AAD0-9C6616AFEFA3}" type="pres">
      <dgm:prSet presAssocID="{A0DCF7D4-A13A-CF43-8182-CFDDAF588233}" presName="connTx" presStyleLbl="parChTrans1D2" presStyleIdx="0" presStyleCnt="2"/>
      <dgm:spPr/>
    </dgm:pt>
    <dgm:pt modelId="{AB02FC33-A7D9-1A44-90B9-E6456CC9ABDD}" type="pres">
      <dgm:prSet presAssocID="{B16B602D-BB18-4842-9056-C17527466B85}" presName="root2" presStyleCnt="0"/>
      <dgm:spPr/>
    </dgm:pt>
    <dgm:pt modelId="{F3C5B68D-2D92-2C41-B977-E8CF6355D7A8}" type="pres">
      <dgm:prSet presAssocID="{B16B602D-BB18-4842-9056-C17527466B85}" presName="LevelTwoTextNode" presStyleLbl="node2" presStyleIdx="0" presStyleCnt="2" custScaleX="186762">
        <dgm:presLayoutVars>
          <dgm:chPref val="3"/>
        </dgm:presLayoutVars>
      </dgm:prSet>
      <dgm:spPr/>
    </dgm:pt>
    <dgm:pt modelId="{96F02E44-BC13-054E-823A-B7006507655F}" type="pres">
      <dgm:prSet presAssocID="{B16B602D-BB18-4842-9056-C17527466B85}" presName="level3hierChild" presStyleCnt="0"/>
      <dgm:spPr/>
    </dgm:pt>
    <dgm:pt modelId="{2561FC34-CDE3-A142-93D7-6C1A36504465}" type="pres">
      <dgm:prSet presAssocID="{7ED9955B-9251-C146-BBD7-1CF05F870C71}" presName="conn2-1" presStyleLbl="parChTrans1D2" presStyleIdx="1" presStyleCnt="2"/>
      <dgm:spPr/>
    </dgm:pt>
    <dgm:pt modelId="{49495F1B-9649-AC44-B855-14E9FC7D0E5B}" type="pres">
      <dgm:prSet presAssocID="{7ED9955B-9251-C146-BBD7-1CF05F870C71}" presName="connTx" presStyleLbl="parChTrans1D2" presStyleIdx="1" presStyleCnt="2"/>
      <dgm:spPr/>
    </dgm:pt>
    <dgm:pt modelId="{0DAD3437-99E6-F447-9E22-BD76E17C25B0}" type="pres">
      <dgm:prSet presAssocID="{52011019-8696-8440-84EC-5E4F757CE7FE}" presName="root2" presStyleCnt="0"/>
      <dgm:spPr/>
    </dgm:pt>
    <dgm:pt modelId="{157BBB42-C38F-644E-824B-6F3F5BB34AAC}" type="pres">
      <dgm:prSet presAssocID="{52011019-8696-8440-84EC-5E4F757CE7FE}" presName="LevelTwoTextNode" presStyleLbl="node2" presStyleIdx="1" presStyleCnt="2" custScaleX="186762">
        <dgm:presLayoutVars>
          <dgm:chPref val="3"/>
        </dgm:presLayoutVars>
      </dgm:prSet>
      <dgm:spPr/>
    </dgm:pt>
    <dgm:pt modelId="{A016C915-4D11-A246-A8DD-67DDFCEE2BFF}" type="pres">
      <dgm:prSet presAssocID="{52011019-8696-8440-84EC-5E4F757CE7FE}" presName="level3hierChild" presStyleCnt="0"/>
      <dgm:spPr/>
    </dgm:pt>
  </dgm:ptLst>
  <dgm:cxnLst>
    <dgm:cxn modelId="{6DB9B909-FC98-274E-8BD7-FF54B93BE6DB}" type="presOf" srcId="{4FFB3191-BBF3-524D-B310-63252F4F60DA}" destId="{E19D13E7-F05C-2340-B013-C7A28EC12D57}" srcOrd="0" destOrd="0" presId="urn:microsoft.com/office/officeart/2008/layout/HorizontalMultiLevelHierarchy"/>
    <dgm:cxn modelId="{86710114-EB19-4247-A70A-ADC1BD1D1756}" type="presOf" srcId="{A194BAFB-24A4-5D4B-BD61-C6D393680BC9}" destId="{B969D92F-6D55-D845-AB6C-AFD3C4A77864}" srcOrd="0" destOrd="0" presId="urn:microsoft.com/office/officeart/2008/layout/HorizontalMultiLevelHierarchy"/>
    <dgm:cxn modelId="{A543A82E-C70D-4F48-93BD-BA06A924CDE1}" srcId="{A194BAFB-24A4-5D4B-BD61-C6D393680BC9}" destId="{52011019-8696-8440-84EC-5E4F757CE7FE}" srcOrd="1" destOrd="0" parTransId="{7ED9955B-9251-C146-BBD7-1CF05F870C71}" sibTransId="{0E82C84A-AA42-2D4C-B361-238E2F5F5059}"/>
    <dgm:cxn modelId="{CB043F33-176F-944E-957B-97A1918A7D33}" type="presOf" srcId="{B16B602D-BB18-4842-9056-C17527466B85}" destId="{F3C5B68D-2D92-2C41-B977-E8CF6355D7A8}" srcOrd="0" destOrd="0" presId="urn:microsoft.com/office/officeart/2008/layout/HorizontalMultiLevelHierarchy"/>
    <dgm:cxn modelId="{9832D77F-7EF4-6F40-BC1A-1DE870335A67}" type="presOf" srcId="{7ED9955B-9251-C146-BBD7-1CF05F870C71}" destId="{49495F1B-9649-AC44-B855-14E9FC7D0E5B}" srcOrd="1" destOrd="0" presId="urn:microsoft.com/office/officeart/2008/layout/HorizontalMultiLevelHierarchy"/>
    <dgm:cxn modelId="{43107682-FA84-AD42-8F5C-617E344381CE}" type="presOf" srcId="{7ED9955B-9251-C146-BBD7-1CF05F870C71}" destId="{2561FC34-CDE3-A142-93D7-6C1A36504465}" srcOrd="0" destOrd="0" presId="urn:microsoft.com/office/officeart/2008/layout/HorizontalMultiLevelHierarchy"/>
    <dgm:cxn modelId="{A824F485-CC60-8949-B0C1-827C98C02CBE}" type="presOf" srcId="{A0DCF7D4-A13A-CF43-8182-CFDDAF588233}" destId="{1FCDAB95-7056-0149-9D0C-125C10BE3A2A}" srcOrd="0" destOrd="0" presId="urn:microsoft.com/office/officeart/2008/layout/HorizontalMultiLevelHierarchy"/>
    <dgm:cxn modelId="{09A113A7-4157-594E-A1D7-504430EE2EFB}" type="presOf" srcId="{A0DCF7D4-A13A-CF43-8182-CFDDAF588233}" destId="{A92FCB2E-5D71-9E43-AAD0-9C6616AFEFA3}" srcOrd="1" destOrd="0" presId="urn:microsoft.com/office/officeart/2008/layout/HorizontalMultiLevelHierarchy"/>
    <dgm:cxn modelId="{9E3CE6A9-F10A-E34C-BA1F-0DC72B2F267B}" srcId="{A194BAFB-24A4-5D4B-BD61-C6D393680BC9}" destId="{B16B602D-BB18-4842-9056-C17527466B85}" srcOrd="0" destOrd="0" parTransId="{A0DCF7D4-A13A-CF43-8182-CFDDAF588233}" sibTransId="{918EEFA6-9209-3446-9A42-9817A4E0B567}"/>
    <dgm:cxn modelId="{564ACFD5-2C3F-E447-80AD-B0213B7B456E}" type="presOf" srcId="{52011019-8696-8440-84EC-5E4F757CE7FE}" destId="{157BBB42-C38F-644E-824B-6F3F5BB34AAC}" srcOrd="0" destOrd="0" presId="urn:microsoft.com/office/officeart/2008/layout/HorizontalMultiLevelHierarchy"/>
    <dgm:cxn modelId="{76306EEA-60E9-674E-9DB5-10E1D940ED08}" srcId="{4FFB3191-BBF3-524D-B310-63252F4F60DA}" destId="{A194BAFB-24A4-5D4B-BD61-C6D393680BC9}" srcOrd="0" destOrd="0" parTransId="{B5AD8C74-ACD4-4941-835E-045892FDE33F}" sibTransId="{698FE775-00F0-EA4F-A7B2-7A7AE39DB779}"/>
    <dgm:cxn modelId="{D68BC920-C835-9240-A1EF-4C7D4DE87E67}" type="presParOf" srcId="{E19D13E7-F05C-2340-B013-C7A28EC12D57}" destId="{0030DD6B-3064-9D44-8B4A-BE5BB535238C}" srcOrd="0" destOrd="0" presId="urn:microsoft.com/office/officeart/2008/layout/HorizontalMultiLevelHierarchy"/>
    <dgm:cxn modelId="{7BA0393E-857D-704C-B306-F5FD979BCF57}" type="presParOf" srcId="{0030DD6B-3064-9D44-8B4A-BE5BB535238C}" destId="{B969D92F-6D55-D845-AB6C-AFD3C4A77864}" srcOrd="0" destOrd="0" presId="urn:microsoft.com/office/officeart/2008/layout/HorizontalMultiLevelHierarchy"/>
    <dgm:cxn modelId="{AB7C9E3F-9BEA-F644-AC1C-A28A6E4AF902}" type="presParOf" srcId="{0030DD6B-3064-9D44-8B4A-BE5BB535238C}" destId="{C11934FD-1EA6-4D40-B603-DCAFD16AD211}" srcOrd="1" destOrd="0" presId="urn:microsoft.com/office/officeart/2008/layout/HorizontalMultiLevelHierarchy"/>
    <dgm:cxn modelId="{F8FC7171-A23C-8841-8091-32D522E3D0AE}" type="presParOf" srcId="{C11934FD-1EA6-4D40-B603-DCAFD16AD211}" destId="{1FCDAB95-7056-0149-9D0C-125C10BE3A2A}" srcOrd="0" destOrd="0" presId="urn:microsoft.com/office/officeart/2008/layout/HorizontalMultiLevelHierarchy"/>
    <dgm:cxn modelId="{2E2FE0CB-A5E2-E448-88D9-BB4B645A4FAF}" type="presParOf" srcId="{1FCDAB95-7056-0149-9D0C-125C10BE3A2A}" destId="{A92FCB2E-5D71-9E43-AAD0-9C6616AFEFA3}" srcOrd="0" destOrd="0" presId="urn:microsoft.com/office/officeart/2008/layout/HorizontalMultiLevelHierarchy"/>
    <dgm:cxn modelId="{EFA97398-548F-6D43-8C7D-BB8E344D8E38}" type="presParOf" srcId="{C11934FD-1EA6-4D40-B603-DCAFD16AD211}" destId="{AB02FC33-A7D9-1A44-90B9-E6456CC9ABDD}" srcOrd="1" destOrd="0" presId="urn:microsoft.com/office/officeart/2008/layout/HorizontalMultiLevelHierarchy"/>
    <dgm:cxn modelId="{6ADD7AD8-52F0-D04A-B243-27E2A37F8BCD}" type="presParOf" srcId="{AB02FC33-A7D9-1A44-90B9-E6456CC9ABDD}" destId="{F3C5B68D-2D92-2C41-B977-E8CF6355D7A8}" srcOrd="0" destOrd="0" presId="urn:microsoft.com/office/officeart/2008/layout/HorizontalMultiLevelHierarchy"/>
    <dgm:cxn modelId="{66D4F528-702A-B64C-AAEC-7FDBB471C046}" type="presParOf" srcId="{AB02FC33-A7D9-1A44-90B9-E6456CC9ABDD}" destId="{96F02E44-BC13-054E-823A-B7006507655F}" srcOrd="1" destOrd="0" presId="urn:microsoft.com/office/officeart/2008/layout/HorizontalMultiLevelHierarchy"/>
    <dgm:cxn modelId="{83EAD949-0197-2F44-B638-4B5795F6B016}" type="presParOf" srcId="{C11934FD-1EA6-4D40-B603-DCAFD16AD211}" destId="{2561FC34-CDE3-A142-93D7-6C1A36504465}" srcOrd="2" destOrd="0" presId="urn:microsoft.com/office/officeart/2008/layout/HorizontalMultiLevelHierarchy"/>
    <dgm:cxn modelId="{A299E2AC-08B2-BF4D-8F90-D0FB257D5441}" type="presParOf" srcId="{2561FC34-CDE3-A142-93D7-6C1A36504465}" destId="{49495F1B-9649-AC44-B855-14E9FC7D0E5B}" srcOrd="0" destOrd="0" presId="urn:microsoft.com/office/officeart/2008/layout/HorizontalMultiLevelHierarchy"/>
    <dgm:cxn modelId="{2EA9E7E9-4788-764C-B95D-78B53572F54B}" type="presParOf" srcId="{C11934FD-1EA6-4D40-B603-DCAFD16AD211}" destId="{0DAD3437-99E6-F447-9E22-BD76E17C25B0}" srcOrd="3" destOrd="0" presId="urn:microsoft.com/office/officeart/2008/layout/HorizontalMultiLevelHierarchy"/>
    <dgm:cxn modelId="{2F6C9882-271C-8344-8451-D5DBD7FF13A7}" type="presParOf" srcId="{0DAD3437-99E6-F447-9E22-BD76E17C25B0}" destId="{157BBB42-C38F-644E-824B-6F3F5BB34AAC}" srcOrd="0" destOrd="0" presId="urn:microsoft.com/office/officeart/2008/layout/HorizontalMultiLevelHierarchy"/>
    <dgm:cxn modelId="{5772C1D1-CE01-EF4D-8286-1B79D1654036}" type="presParOf" srcId="{0DAD3437-99E6-F447-9E22-BD76E17C25B0}" destId="{A016C915-4D11-A246-A8DD-67DDFCEE2BF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4A8CAC-9344-2644-8DEE-5981B653BBF1}"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tr-TR"/>
        </a:p>
      </dgm:t>
    </dgm:pt>
    <dgm:pt modelId="{489EBDD3-6386-6A45-85F8-DB823B2062BD}">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Düzenle ve gözle</a:t>
          </a:r>
        </a:p>
      </dgm:t>
    </dgm:pt>
    <dgm:pt modelId="{AB485B8F-2A8E-E343-974D-E3DE2CE65080}" type="parTrans" cxnId="{6A3AFBFB-A8F3-EA4F-B146-266E760D472C}">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B1032A43-9261-A941-9D79-53527338255F}" type="sibTrans" cxnId="{6A3AFBFB-A8F3-EA4F-B146-266E760D472C}">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161F701E-6371-824B-8466-BC53F627E250}">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Katıl  </a:t>
          </a:r>
        </a:p>
      </dgm:t>
    </dgm:pt>
    <dgm:pt modelId="{AE175C61-5104-E54A-89B8-22324F5E592A}" type="parTrans" cxnId="{8F9501E2-1224-504A-BDDD-6E4FA30A6B95}">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4D252A75-8F43-1046-826D-2AD1D308AC29}" type="sibTrans" cxnId="{8F9501E2-1224-504A-BDDD-6E4FA30A6B95}">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DEDCFE57-FDB9-C14E-9558-C801A598C19E}">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Bekle</a:t>
          </a:r>
        </a:p>
      </dgm:t>
    </dgm:pt>
    <dgm:pt modelId="{EF040B3B-FCFF-2043-BAC1-443D8A245A9E}" type="parTrans" cxnId="{10DAB5A2-4606-AC4E-8222-5398C59C455D}">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66263ECB-C5A8-E149-B396-E8C64EF853F9}" type="sibTrans" cxnId="{10DAB5A2-4606-AC4E-8222-5398C59C455D}">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0217BC45-AD78-7845-A46A-E3F3C56116DC}">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Destekle</a:t>
          </a:r>
        </a:p>
      </dgm:t>
    </dgm:pt>
    <dgm:pt modelId="{ECC2A645-20D1-1941-9134-828CD6F90EC4}" type="parTrans" cxnId="{94493EFC-B8CC-B840-AA02-BBDDD402479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96E028CF-261A-0B42-B4EC-247DB835A6E2}" type="sibTrans" cxnId="{94493EFC-B8CC-B840-AA02-BBDDD402479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4DEFDD71-AB2A-0444-B98C-942F0DFDCCFF}">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Onayla</a:t>
          </a:r>
        </a:p>
      </dgm:t>
    </dgm:pt>
    <dgm:pt modelId="{3F3F788B-2D93-3249-9F3F-6797DCBC838D}" type="parTrans" cxnId="{879A3DC0-6F5D-174B-B1A5-3EDF9C0B7427}">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11E44868-B7E8-CB4A-A7C4-8FF4128BC98C}" type="sibTrans" cxnId="{879A3DC0-6F5D-174B-B1A5-3EDF9C0B7427}">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D6DB16A8-F1C2-9541-AC5F-167E3EDE11F0}" type="pres">
      <dgm:prSet presAssocID="{B94A8CAC-9344-2644-8DEE-5981B653BBF1}" presName="rootnode" presStyleCnt="0">
        <dgm:presLayoutVars>
          <dgm:chMax/>
          <dgm:chPref/>
          <dgm:dir/>
          <dgm:animLvl val="lvl"/>
        </dgm:presLayoutVars>
      </dgm:prSet>
      <dgm:spPr/>
    </dgm:pt>
    <dgm:pt modelId="{F66E2BD1-F0C0-3142-B882-6690203625E8}" type="pres">
      <dgm:prSet presAssocID="{489EBDD3-6386-6A45-85F8-DB823B2062BD}" presName="composite" presStyleCnt="0"/>
      <dgm:spPr/>
    </dgm:pt>
    <dgm:pt modelId="{EB3C6155-521A-9640-A7BD-849589EFBC5C}" type="pres">
      <dgm:prSet presAssocID="{489EBDD3-6386-6A45-85F8-DB823B2062BD}" presName="LShape" presStyleLbl="alignNode1" presStyleIdx="0" presStyleCnt="9"/>
      <dgm:spPr/>
    </dgm:pt>
    <dgm:pt modelId="{88B96689-6634-D649-A1B5-25281D29D1C1}" type="pres">
      <dgm:prSet presAssocID="{489EBDD3-6386-6A45-85F8-DB823B2062BD}" presName="ParentText" presStyleLbl="revTx" presStyleIdx="0" presStyleCnt="5">
        <dgm:presLayoutVars>
          <dgm:chMax val="0"/>
          <dgm:chPref val="0"/>
          <dgm:bulletEnabled val="1"/>
        </dgm:presLayoutVars>
      </dgm:prSet>
      <dgm:spPr/>
    </dgm:pt>
    <dgm:pt modelId="{ED3652DB-F32B-D942-B350-7FD8C0E175C8}" type="pres">
      <dgm:prSet presAssocID="{489EBDD3-6386-6A45-85F8-DB823B2062BD}" presName="Triangle" presStyleLbl="alignNode1" presStyleIdx="1" presStyleCnt="9"/>
      <dgm:spPr/>
    </dgm:pt>
    <dgm:pt modelId="{8CE9BA57-9C7B-B943-A095-C5D096160FC4}" type="pres">
      <dgm:prSet presAssocID="{B1032A43-9261-A941-9D79-53527338255F}" presName="sibTrans" presStyleCnt="0"/>
      <dgm:spPr/>
    </dgm:pt>
    <dgm:pt modelId="{D5B7B2B8-C20F-6640-8F7C-20EA31AD9577}" type="pres">
      <dgm:prSet presAssocID="{B1032A43-9261-A941-9D79-53527338255F}" presName="space" presStyleCnt="0"/>
      <dgm:spPr/>
    </dgm:pt>
    <dgm:pt modelId="{32C95513-B0DE-D549-B610-E9E1E168D6EC}" type="pres">
      <dgm:prSet presAssocID="{161F701E-6371-824B-8466-BC53F627E250}" presName="composite" presStyleCnt="0"/>
      <dgm:spPr/>
    </dgm:pt>
    <dgm:pt modelId="{6871641F-A707-D643-B94A-1DCA89A9AEC9}" type="pres">
      <dgm:prSet presAssocID="{161F701E-6371-824B-8466-BC53F627E250}" presName="LShape" presStyleLbl="alignNode1" presStyleIdx="2" presStyleCnt="9"/>
      <dgm:spPr/>
    </dgm:pt>
    <dgm:pt modelId="{FEDB2780-F4D9-D34E-9C1E-9291EC658D04}" type="pres">
      <dgm:prSet presAssocID="{161F701E-6371-824B-8466-BC53F627E250}" presName="ParentText" presStyleLbl="revTx" presStyleIdx="1" presStyleCnt="5">
        <dgm:presLayoutVars>
          <dgm:chMax val="0"/>
          <dgm:chPref val="0"/>
          <dgm:bulletEnabled val="1"/>
        </dgm:presLayoutVars>
      </dgm:prSet>
      <dgm:spPr/>
    </dgm:pt>
    <dgm:pt modelId="{EC029336-5FCB-354A-80A8-E1313BBD32A0}" type="pres">
      <dgm:prSet presAssocID="{161F701E-6371-824B-8466-BC53F627E250}" presName="Triangle" presStyleLbl="alignNode1" presStyleIdx="3" presStyleCnt="9"/>
      <dgm:spPr/>
    </dgm:pt>
    <dgm:pt modelId="{7D4848AB-2D5B-364E-BB37-4A23A517B36C}" type="pres">
      <dgm:prSet presAssocID="{4D252A75-8F43-1046-826D-2AD1D308AC29}" presName="sibTrans" presStyleCnt="0"/>
      <dgm:spPr/>
    </dgm:pt>
    <dgm:pt modelId="{0C996CCC-DD7C-3747-90D3-D618B0581E18}" type="pres">
      <dgm:prSet presAssocID="{4D252A75-8F43-1046-826D-2AD1D308AC29}" presName="space" presStyleCnt="0"/>
      <dgm:spPr/>
    </dgm:pt>
    <dgm:pt modelId="{2C026D1A-3355-BA4A-8751-8B535F2F4C7E}" type="pres">
      <dgm:prSet presAssocID="{DEDCFE57-FDB9-C14E-9558-C801A598C19E}" presName="composite" presStyleCnt="0"/>
      <dgm:spPr/>
    </dgm:pt>
    <dgm:pt modelId="{7D3ACD69-0A43-3C49-87E1-AA14E4ABBA01}" type="pres">
      <dgm:prSet presAssocID="{DEDCFE57-FDB9-C14E-9558-C801A598C19E}" presName="LShape" presStyleLbl="alignNode1" presStyleIdx="4" presStyleCnt="9"/>
      <dgm:spPr/>
    </dgm:pt>
    <dgm:pt modelId="{93BCB336-D162-6B47-990F-8A84B479DA89}" type="pres">
      <dgm:prSet presAssocID="{DEDCFE57-FDB9-C14E-9558-C801A598C19E}" presName="ParentText" presStyleLbl="revTx" presStyleIdx="2" presStyleCnt="5">
        <dgm:presLayoutVars>
          <dgm:chMax val="0"/>
          <dgm:chPref val="0"/>
          <dgm:bulletEnabled val="1"/>
        </dgm:presLayoutVars>
      </dgm:prSet>
      <dgm:spPr/>
    </dgm:pt>
    <dgm:pt modelId="{CE87CF37-FB78-1045-AAD2-0A72AED04FE9}" type="pres">
      <dgm:prSet presAssocID="{DEDCFE57-FDB9-C14E-9558-C801A598C19E}" presName="Triangle" presStyleLbl="alignNode1" presStyleIdx="5" presStyleCnt="9"/>
      <dgm:spPr/>
    </dgm:pt>
    <dgm:pt modelId="{901677AA-DC05-734C-89E2-02B00735C02E}" type="pres">
      <dgm:prSet presAssocID="{66263ECB-C5A8-E149-B396-E8C64EF853F9}" presName="sibTrans" presStyleCnt="0"/>
      <dgm:spPr/>
    </dgm:pt>
    <dgm:pt modelId="{1F62AB96-3027-394F-9510-79404C037052}" type="pres">
      <dgm:prSet presAssocID="{66263ECB-C5A8-E149-B396-E8C64EF853F9}" presName="space" presStyleCnt="0"/>
      <dgm:spPr/>
    </dgm:pt>
    <dgm:pt modelId="{8B34500D-C64F-F84D-B677-B237C7115D05}" type="pres">
      <dgm:prSet presAssocID="{0217BC45-AD78-7845-A46A-E3F3C56116DC}" presName="composite" presStyleCnt="0"/>
      <dgm:spPr/>
    </dgm:pt>
    <dgm:pt modelId="{F2522D70-100B-DF4A-9D4A-0230BC9344C1}" type="pres">
      <dgm:prSet presAssocID="{0217BC45-AD78-7845-A46A-E3F3C56116DC}" presName="LShape" presStyleLbl="alignNode1" presStyleIdx="6" presStyleCnt="9"/>
      <dgm:spPr/>
    </dgm:pt>
    <dgm:pt modelId="{5AC2C1B2-A057-244B-8F17-59469B385C17}" type="pres">
      <dgm:prSet presAssocID="{0217BC45-AD78-7845-A46A-E3F3C56116DC}" presName="ParentText" presStyleLbl="revTx" presStyleIdx="3" presStyleCnt="5">
        <dgm:presLayoutVars>
          <dgm:chMax val="0"/>
          <dgm:chPref val="0"/>
          <dgm:bulletEnabled val="1"/>
        </dgm:presLayoutVars>
      </dgm:prSet>
      <dgm:spPr/>
    </dgm:pt>
    <dgm:pt modelId="{B3A5FC37-E607-904A-ADC6-70BBBCEB685E}" type="pres">
      <dgm:prSet presAssocID="{0217BC45-AD78-7845-A46A-E3F3C56116DC}" presName="Triangle" presStyleLbl="alignNode1" presStyleIdx="7" presStyleCnt="9"/>
      <dgm:spPr/>
    </dgm:pt>
    <dgm:pt modelId="{B918AEB9-4338-7543-9510-74CF2E8F14F6}" type="pres">
      <dgm:prSet presAssocID="{96E028CF-261A-0B42-B4EC-247DB835A6E2}" presName="sibTrans" presStyleCnt="0"/>
      <dgm:spPr/>
    </dgm:pt>
    <dgm:pt modelId="{CEFBAA53-7734-7E40-A81F-D6C1FA08D7C4}" type="pres">
      <dgm:prSet presAssocID="{96E028CF-261A-0B42-B4EC-247DB835A6E2}" presName="space" presStyleCnt="0"/>
      <dgm:spPr/>
    </dgm:pt>
    <dgm:pt modelId="{F5B07539-F166-634B-8E84-95B92402B9D3}" type="pres">
      <dgm:prSet presAssocID="{4DEFDD71-AB2A-0444-B98C-942F0DFDCCFF}" presName="composite" presStyleCnt="0"/>
      <dgm:spPr/>
    </dgm:pt>
    <dgm:pt modelId="{239EB386-24DB-044F-BDB5-15981AB1CC3F}" type="pres">
      <dgm:prSet presAssocID="{4DEFDD71-AB2A-0444-B98C-942F0DFDCCFF}" presName="LShape" presStyleLbl="alignNode1" presStyleIdx="8" presStyleCnt="9"/>
      <dgm:spPr/>
    </dgm:pt>
    <dgm:pt modelId="{C32C55A8-D9FD-0647-8240-C6C3F3A0BB35}" type="pres">
      <dgm:prSet presAssocID="{4DEFDD71-AB2A-0444-B98C-942F0DFDCCFF}" presName="ParentText" presStyleLbl="revTx" presStyleIdx="4" presStyleCnt="5">
        <dgm:presLayoutVars>
          <dgm:chMax val="0"/>
          <dgm:chPref val="0"/>
          <dgm:bulletEnabled val="1"/>
        </dgm:presLayoutVars>
      </dgm:prSet>
      <dgm:spPr/>
    </dgm:pt>
  </dgm:ptLst>
  <dgm:cxnLst>
    <dgm:cxn modelId="{A2F28256-F64C-964A-9452-BD982E3FA8E5}" type="presOf" srcId="{489EBDD3-6386-6A45-85F8-DB823B2062BD}" destId="{88B96689-6634-D649-A1B5-25281D29D1C1}" srcOrd="0" destOrd="0" presId="urn:microsoft.com/office/officeart/2009/3/layout/StepUpProcess"/>
    <dgm:cxn modelId="{303F195E-C35C-5D4C-A8E8-C408D915C1EE}" type="presOf" srcId="{4DEFDD71-AB2A-0444-B98C-942F0DFDCCFF}" destId="{C32C55A8-D9FD-0647-8240-C6C3F3A0BB35}" srcOrd="0" destOrd="0" presId="urn:microsoft.com/office/officeart/2009/3/layout/StepUpProcess"/>
    <dgm:cxn modelId="{C47FC761-6C87-FA49-AE55-8C3A229526A3}" type="presOf" srcId="{0217BC45-AD78-7845-A46A-E3F3C56116DC}" destId="{5AC2C1B2-A057-244B-8F17-59469B385C17}" srcOrd="0" destOrd="0" presId="urn:microsoft.com/office/officeart/2009/3/layout/StepUpProcess"/>
    <dgm:cxn modelId="{6F268463-9E1A-C942-AE4C-CFA0610BAE27}" type="presOf" srcId="{B94A8CAC-9344-2644-8DEE-5981B653BBF1}" destId="{D6DB16A8-F1C2-9541-AC5F-167E3EDE11F0}" srcOrd="0" destOrd="0" presId="urn:microsoft.com/office/officeart/2009/3/layout/StepUpProcess"/>
    <dgm:cxn modelId="{10DAB5A2-4606-AC4E-8222-5398C59C455D}" srcId="{B94A8CAC-9344-2644-8DEE-5981B653BBF1}" destId="{DEDCFE57-FDB9-C14E-9558-C801A598C19E}" srcOrd="2" destOrd="0" parTransId="{EF040B3B-FCFF-2043-BAC1-443D8A245A9E}" sibTransId="{66263ECB-C5A8-E149-B396-E8C64EF853F9}"/>
    <dgm:cxn modelId="{879A3DC0-6F5D-174B-B1A5-3EDF9C0B7427}" srcId="{B94A8CAC-9344-2644-8DEE-5981B653BBF1}" destId="{4DEFDD71-AB2A-0444-B98C-942F0DFDCCFF}" srcOrd="4" destOrd="0" parTransId="{3F3F788B-2D93-3249-9F3F-6797DCBC838D}" sibTransId="{11E44868-B7E8-CB4A-A7C4-8FF4128BC98C}"/>
    <dgm:cxn modelId="{8F9501E2-1224-504A-BDDD-6E4FA30A6B95}" srcId="{B94A8CAC-9344-2644-8DEE-5981B653BBF1}" destId="{161F701E-6371-824B-8466-BC53F627E250}" srcOrd="1" destOrd="0" parTransId="{AE175C61-5104-E54A-89B8-22324F5E592A}" sibTransId="{4D252A75-8F43-1046-826D-2AD1D308AC29}"/>
    <dgm:cxn modelId="{70D148EA-E277-374B-9B24-CA4527FDAB50}" type="presOf" srcId="{DEDCFE57-FDB9-C14E-9558-C801A598C19E}" destId="{93BCB336-D162-6B47-990F-8A84B479DA89}" srcOrd="0" destOrd="0" presId="urn:microsoft.com/office/officeart/2009/3/layout/StepUpProcess"/>
    <dgm:cxn modelId="{6A3AFBFB-A8F3-EA4F-B146-266E760D472C}" srcId="{B94A8CAC-9344-2644-8DEE-5981B653BBF1}" destId="{489EBDD3-6386-6A45-85F8-DB823B2062BD}" srcOrd="0" destOrd="0" parTransId="{AB485B8F-2A8E-E343-974D-E3DE2CE65080}" sibTransId="{B1032A43-9261-A941-9D79-53527338255F}"/>
    <dgm:cxn modelId="{94493EFC-B8CC-B840-AA02-BBDDD4024793}" srcId="{B94A8CAC-9344-2644-8DEE-5981B653BBF1}" destId="{0217BC45-AD78-7845-A46A-E3F3C56116DC}" srcOrd="3" destOrd="0" parTransId="{ECC2A645-20D1-1941-9134-828CD6F90EC4}" sibTransId="{96E028CF-261A-0B42-B4EC-247DB835A6E2}"/>
    <dgm:cxn modelId="{B308FEFF-67B6-E04E-9F2F-55AF4F11A636}" type="presOf" srcId="{161F701E-6371-824B-8466-BC53F627E250}" destId="{FEDB2780-F4D9-D34E-9C1E-9291EC658D04}" srcOrd="0" destOrd="0" presId="urn:microsoft.com/office/officeart/2009/3/layout/StepUpProcess"/>
    <dgm:cxn modelId="{6973EC37-6F0E-1B49-8622-A79B47BFBA4C}" type="presParOf" srcId="{D6DB16A8-F1C2-9541-AC5F-167E3EDE11F0}" destId="{F66E2BD1-F0C0-3142-B882-6690203625E8}" srcOrd="0" destOrd="0" presId="urn:microsoft.com/office/officeart/2009/3/layout/StepUpProcess"/>
    <dgm:cxn modelId="{071D64AE-27BE-2F4B-BE93-62C37618EC5E}" type="presParOf" srcId="{F66E2BD1-F0C0-3142-B882-6690203625E8}" destId="{EB3C6155-521A-9640-A7BD-849589EFBC5C}" srcOrd="0" destOrd="0" presId="urn:microsoft.com/office/officeart/2009/3/layout/StepUpProcess"/>
    <dgm:cxn modelId="{CD3E5B4A-C68D-2644-9567-5AB47C3905DA}" type="presParOf" srcId="{F66E2BD1-F0C0-3142-B882-6690203625E8}" destId="{88B96689-6634-D649-A1B5-25281D29D1C1}" srcOrd="1" destOrd="0" presId="urn:microsoft.com/office/officeart/2009/3/layout/StepUpProcess"/>
    <dgm:cxn modelId="{C7B232B5-0368-E444-AF93-FC8B8C8D4F26}" type="presParOf" srcId="{F66E2BD1-F0C0-3142-B882-6690203625E8}" destId="{ED3652DB-F32B-D942-B350-7FD8C0E175C8}" srcOrd="2" destOrd="0" presId="urn:microsoft.com/office/officeart/2009/3/layout/StepUpProcess"/>
    <dgm:cxn modelId="{204FB217-A1A8-A342-851D-EFEF0C663B6F}" type="presParOf" srcId="{D6DB16A8-F1C2-9541-AC5F-167E3EDE11F0}" destId="{8CE9BA57-9C7B-B943-A095-C5D096160FC4}" srcOrd="1" destOrd="0" presId="urn:microsoft.com/office/officeart/2009/3/layout/StepUpProcess"/>
    <dgm:cxn modelId="{1E7110BA-6CFC-8A4F-93E3-1938E9309CCC}" type="presParOf" srcId="{8CE9BA57-9C7B-B943-A095-C5D096160FC4}" destId="{D5B7B2B8-C20F-6640-8F7C-20EA31AD9577}" srcOrd="0" destOrd="0" presId="urn:microsoft.com/office/officeart/2009/3/layout/StepUpProcess"/>
    <dgm:cxn modelId="{7D11A4AC-D1F4-2549-A92F-2540C47FF130}" type="presParOf" srcId="{D6DB16A8-F1C2-9541-AC5F-167E3EDE11F0}" destId="{32C95513-B0DE-D549-B610-E9E1E168D6EC}" srcOrd="2" destOrd="0" presId="urn:microsoft.com/office/officeart/2009/3/layout/StepUpProcess"/>
    <dgm:cxn modelId="{4854E092-CF37-9B44-BDBC-B2B790C5DCA4}" type="presParOf" srcId="{32C95513-B0DE-D549-B610-E9E1E168D6EC}" destId="{6871641F-A707-D643-B94A-1DCA89A9AEC9}" srcOrd="0" destOrd="0" presId="urn:microsoft.com/office/officeart/2009/3/layout/StepUpProcess"/>
    <dgm:cxn modelId="{DFE099F0-60A5-CF4E-BDD1-B932E2052780}" type="presParOf" srcId="{32C95513-B0DE-D549-B610-E9E1E168D6EC}" destId="{FEDB2780-F4D9-D34E-9C1E-9291EC658D04}" srcOrd="1" destOrd="0" presId="urn:microsoft.com/office/officeart/2009/3/layout/StepUpProcess"/>
    <dgm:cxn modelId="{3AE9DA38-070A-7847-8F99-26AF5DB3C6A4}" type="presParOf" srcId="{32C95513-B0DE-D549-B610-E9E1E168D6EC}" destId="{EC029336-5FCB-354A-80A8-E1313BBD32A0}" srcOrd="2" destOrd="0" presId="urn:microsoft.com/office/officeart/2009/3/layout/StepUpProcess"/>
    <dgm:cxn modelId="{015E7C15-939F-5246-B220-F29424813DDC}" type="presParOf" srcId="{D6DB16A8-F1C2-9541-AC5F-167E3EDE11F0}" destId="{7D4848AB-2D5B-364E-BB37-4A23A517B36C}" srcOrd="3" destOrd="0" presId="urn:microsoft.com/office/officeart/2009/3/layout/StepUpProcess"/>
    <dgm:cxn modelId="{5BA241CF-BCB6-E74F-9B48-DD49A6BCA1D7}" type="presParOf" srcId="{7D4848AB-2D5B-364E-BB37-4A23A517B36C}" destId="{0C996CCC-DD7C-3747-90D3-D618B0581E18}" srcOrd="0" destOrd="0" presId="urn:microsoft.com/office/officeart/2009/3/layout/StepUpProcess"/>
    <dgm:cxn modelId="{9AD13074-7B49-1449-BEEA-12FE3F2A43E8}" type="presParOf" srcId="{D6DB16A8-F1C2-9541-AC5F-167E3EDE11F0}" destId="{2C026D1A-3355-BA4A-8751-8B535F2F4C7E}" srcOrd="4" destOrd="0" presId="urn:microsoft.com/office/officeart/2009/3/layout/StepUpProcess"/>
    <dgm:cxn modelId="{706B7B6E-6E43-8547-A533-DB4CF3E6E207}" type="presParOf" srcId="{2C026D1A-3355-BA4A-8751-8B535F2F4C7E}" destId="{7D3ACD69-0A43-3C49-87E1-AA14E4ABBA01}" srcOrd="0" destOrd="0" presId="urn:microsoft.com/office/officeart/2009/3/layout/StepUpProcess"/>
    <dgm:cxn modelId="{943D3C49-F6A3-AA4E-B489-CB5E49A70C26}" type="presParOf" srcId="{2C026D1A-3355-BA4A-8751-8B535F2F4C7E}" destId="{93BCB336-D162-6B47-990F-8A84B479DA89}" srcOrd="1" destOrd="0" presId="urn:microsoft.com/office/officeart/2009/3/layout/StepUpProcess"/>
    <dgm:cxn modelId="{D747628E-CB00-0243-9BE5-F1E51B141E56}" type="presParOf" srcId="{2C026D1A-3355-BA4A-8751-8B535F2F4C7E}" destId="{CE87CF37-FB78-1045-AAD2-0A72AED04FE9}" srcOrd="2" destOrd="0" presId="urn:microsoft.com/office/officeart/2009/3/layout/StepUpProcess"/>
    <dgm:cxn modelId="{AD5EA509-C812-EF41-AB1E-14602839FE4B}" type="presParOf" srcId="{D6DB16A8-F1C2-9541-AC5F-167E3EDE11F0}" destId="{901677AA-DC05-734C-89E2-02B00735C02E}" srcOrd="5" destOrd="0" presId="urn:microsoft.com/office/officeart/2009/3/layout/StepUpProcess"/>
    <dgm:cxn modelId="{C8D280B9-E02D-6844-B1EE-656329F09F51}" type="presParOf" srcId="{901677AA-DC05-734C-89E2-02B00735C02E}" destId="{1F62AB96-3027-394F-9510-79404C037052}" srcOrd="0" destOrd="0" presId="urn:microsoft.com/office/officeart/2009/3/layout/StepUpProcess"/>
    <dgm:cxn modelId="{7DFF6CC5-2DCB-2C4D-8BF2-09F9C843C2A0}" type="presParOf" srcId="{D6DB16A8-F1C2-9541-AC5F-167E3EDE11F0}" destId="{8B34500D-C64F-F84D-B677-B237C7115D05}" srcOrd="6" destOrd="0" presId="urn:microsoft.com/office/officeart/2009/3/layout/StepUpProcess"/>
    <dgm:cxn modelId="{E9460F95-D9A3-2140-98CA-B140CEF6C17B}" type="presParOf" srcId="{8B34500D-C64F-F84D-B677-B237C7115D05}" destId="{F2522D70-100B-DF4A-9D4A-0230BC9344C1}" srcOrd="0" destOrd="0" presId="urn:microsoft.com/office/officeart/2009/3/layout/StepUpProcess"/>
    <dgm:cxn modelId="{923D81B0-9717-0D40-9933-057DBCE17A51}" type="presParOf" srcId="{8B34500D-C64F-F84D-B677-B237C7115D05}" destId="{5AC2C1B2-A057-244B-8F17-59469B385C17}" srcOrd="1" destOrd="0" presId="urn:microsoft.com/office/officeart/2009/3/layout/StepUpProcess"/>
    <dgm:cxn modelId="{CA6C0F8C-0D4A-3449-9515-058548028329}" type="presParOf" srcId="{8B34500D-C64F-F84D-B677-B237C7115D05}" destId="{B3A5FC37-E607-904A-ADC6-70BBBCEB685E}" srcOrd="2" destOrd="0" presId="urn:microsoft.com/office/officeart/2009/3/layout/StepUpProcess"/>
    <dgm:cxn modelId="{C9CF4D16-B61B-0441-902F-1A0B8CA06D8E}" type="presParOf" srcId="{D6DB16A8-F1C2-9541-AC5F-167E3EDE11F0}" destId="{B918AEB9-4338-7543-9510-74CF2E8F14F6}" srcOrd="7" destOrd="0" presId="urn:microsoft.com/office/officeart/2009/3/layout/StepUpProcess"/>
    <dgm:cxn modelId="{8FC88E94-6FD7-224C-9BE0-D56A53388B61}" type="presParOf" srcId="{B918AEB9-4338-7543-9510-74CF2E8F14F6}" destId="{CEFBAA53-7734-7E40-A81F-D6C1FA08D7C4}" srcOrd="0" destOrd="0" presId="urn:microsoft.com/office/officeart/2009/3/layout/StepUpProcess"/>
    <dgm:cxn modelId="{5189CAA3-8D60-C447-9582-3C9ECABB5515}" type="presParOf" srcId="{D6DB16A8-F1C2-9541-AC5F-167E3EDE11F0}" destId="{F5B07539-F166-634B-8E84-95B92402B9D3}" srcOrd="8" destOrd="0" presId="urn:microsoft.com/office/officeart/2009/3/layout/StepUpProcess"/>
    <dgm:cxn modelId="{AB8E6C61-BD92-0D43-958D-F9D86DAA96A1}" type="presParOf" srcId="{F5B07539-F166-634B-8E84-95B92402B9D3}" destId="{239EB386-24DB-044F-BDB5-15981AB1CC3F}" srcOrd="0" destOrd="0" presId="urn:microsoft.com/office/officeart/2009/3/layout/StepUpProcess"/>
    <dgm:cxn modelId="{502C9C58-6F2F-204E-8BFD-6FF0A876A22B}" type="presParOf" srcId="{F5B07539-F166-634B-8E84-95B92402B9D3}" destId="{C32C55A8-D9FD-0647-8240-C6C3F3A0BB35}"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5EA7675-1C3A-2246-A4A1-AC4492B8315E}" type="doc">
      <dgm:prSet loTypeId="urn:microsoft.com/office/officeart/2005/8/layout/venn1" loCatId="" qsTypeId="urn:microsoft.com/office/officeart/2005/8/quickstyle/simple3" qsCatId="simple" csTypeId="urn:microsoft.com/office/officeart/2005/8/colors/colorful1" csCatId="colorful" phldr="1"/>
      <dgm:spPr/>
    </dgm:pt>
    <dgm:pt modelId="{11E15C06-EBA3-4A46-9961-8F67C7966C9C}">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Nerede</a:t>
          </a:r>
        </a:p>
      </dgm:t>
    </dgm:pt>
    <dgm:pt modelId="{4345A285-032B-7142-920B-B1B2DCB7C490}" type="parTrans" cxnId="{EE13A436-300F-A24E-A099-D1B4B9D32259}">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AC290C7E-BB95-1645-AEA7-E7E96823256D}" type="sibTrans" cxnId="{EE13A436-300F-A24E-A099-D1B4B9D32259}">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BBE43DAB-DA99-9149-B88E-FD0B4108EE99}">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Nasıl</a:t>
          </a:r>
        </a:p>
      </dgm:t>
    </dgm:pt>
    <dgm:pt modelId="{1549695B-7C38-C04A-A551-86A8F1472F23}" type="parTrans" cxnId="{3CC94547-5C82-894E-A80D-596BDD6C1687}">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5AA62844-1CBB-2D4D-BC02-755F757D7F50}" type="sibTrans" cxnId="{3CC94547-5C82-894E-A80D-596BDD6C1687}">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FB8E5EAD-D57E-E344-BDD3-6F80E1A7C352}">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Ne</a:t>
          </a:r>
        </a:p>
      </dgm:t>
    </dgm:pt>
    <dgm:pt modelId="{9C7CBAC2-313C-984A-97E9-983964DFF8D3}" type="parTrans" cxnId="{16A06F7A-68B0-D44C-84DD-66D3EFF18297}">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ECDFC1C8-1C07-A947-80F2-EA78AE96EE1E}" type="sibTrans" cxnId="{16A06F7A-68B0-D44C-84DD-66D3EFF18297}">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D8ABA08B-71D9-CE43-ACCE-B4D7B1AE1B65}" type="pres">
      <dgm:prSet presAssocID="{F5EA7675-1C3A-2246-A4A1-AC4492B8315E}" presName="compositeShape" presStyleCnt="0">
        <dgm:presLayoutVars>
          <dgm:chMax val="7"/>
          <dgm:dir/>
          <dgm:resizeHandles val="exact"/>
        </dgm:presLayoutVars>
      </dgm:prSet>
      <dgm:spPr/>
    </dgm:pt>
    <dgm:pt modelId="{FE41C31E-8CC0-9748-98BB-36B99ED970A2}" type="pres">
      <dgm:prSet presAssocID="{11E15C06-EBA3-4A46-9961-8F67C7966C9C}" presName="circ1" presStyleLbl="vennNode1" presStyleIdx="0" presStyleCnt="3"/>
      <dgm:spPr/>
    </dgm:pt>
    <dgm:pt modelId="{FD4EE559-E8C0-7345-BECB-EAC48A781E67}" type="pres">
      <dgm:prSet presAssocID="{11E15C06-EBA3-4A46-9961-8F67C7966C9C}" presName="circ1Tx" presStyleLbl="revTx" presStyleIdx="0" presStyleCnt="0">
        <dgm:presLayoutVars>
          <dgm:chMax val="0"/>
          <dgm:chPref val="0"/>
          <dgm:bulletEnabled val="1"/>
        </dgm:presLayoutVars>
      </dgm:prSet>
      <dgm:spPr/>
    </dgm:pt>
    <dgm:pt modelId="{8865E000-D7B0-F84F-813C-35A916BD6233}" type="pres">
      <dgm:prSet presAssocID="{BBE43DAB-DA99-9149-B88E-FD0B4108EE99}" presName="circ2" presStyleLbl="vennNode1" presStyleIdx="1" presStyleCnt="3"/>
      <dgm:spPr/>
    </dgm:pt>
    <dgm:pt modelId="{8B6AC51D-EB3E-AF44-8A89-A406418369C6}" type="pres">
      <dgm:prSet presAssocID="{BBE43DAB-DA99-9149-B88E-FD0B4108EE99}" presName="circ2Tx" presStyleLbl="revTx" presStyleIdx="0" presStyleCnt="0">
        <dgm:presLayoutVars>
          <dgm:chMax val="0"/>
          <dgm:chPref val="0"/>
          <dgm:bulletEnabled val="1"/>
        </dgm:presLayoutVars>
      </dgm:prSet>
      <dgm:spPr/>
    </dgm:pt>
    <dgm:pt modelId="{3864D26E-1E74-2540-84E5-248AF31FE24E}" type="pres">
      <dgm:prSet presAssocID="{FB8E5EAD-D57E-E344-BDD3-6F80E1A7C352}" presName="circ3" presStyleLbl="vennNode1" presStyleIdx="2" presStyleCnt="3"/>
      <dgm:spPr/>
    </dgm:pt>
    <dgm:pt modelId="{7C94A87D-FF36-A143-AD01-527B61CB5CE2}" type="pres">
      <dgm:prSet presAssocID="{FB8E5EAD-D57E-E344-BDD3-6F80E1A7C352}" presName="circ3Tx" presStyleLbl="revTx" presStyleIdx="0" presStyleCnt="0">
        <dgm:presLayoutVars>
          <dgm:chMax val="0"/>
          <dgm:chPref val="0"/>
          <dgm:bulletEnabled val="1"/>
        </dgm:presLayoutVars>
      </dgm:prSet>
      <dgm:spPr/>
    </dgm:pt>
  </dgm:ptLst>
  <dgm:cxnLst>
    <dgm:cxn modelId="{EE13A436-300F-A24E-A099-D1B4B9D32259}" srcId="{F5EA7675-1C3A-2246-A4A1-AC4492B8315E}" destId="{11E15C06-EBA3-4A46-9961-8F67C7966C9C}" srcOrd="0" destOrd="0" parTransId="{4345A285-032B-7142-920B-B1B2DCB7C490}" sibTransId="{AC290C7E-BB95-1645-AEA7-E7E96823256D}"/>
    <dgm:cxn modelId="{37EC7C39-A2B6-EB48-977F-D2B2AD7813A2}" type="presOf" srcId="{11E15C06-EBA3-4A46-9961-8F67C7966C9C}" destId="{FD4EE559-E8C0-7345-BECB-EAC48A781E67}" srcOrd="1" destOrd="0" presId="urn:microsoft.com/office/officeart/2005/8/layout/venn1"/>
    <dgm:cxn modelId="{3CC94547-5C82-894E-A80D-596BDD6C1687}" srcId="{F5EA7675-1C3A-2246-A4A1-AC4492B8315E}" destId="{BBE43DAB-DA99-9149-B88E-FD0B4108EE99}" srcOrd="1" destOrd="0" parTransId="{1549695B-7C38-C04A-A551-86A8F1472F23}" sibTransId="{5AA62844-1CBB-2D4D-BC02-755F757D7F50}"/>
    <dgm:cxn modelId="{00724F6F-0B8E-F545-9A16-D993E506271E}" type="presOf" srcId="{F5EA7675-1C3A-2246-A4A1-AC4492B8315E}" destId="{D8ABA08B-71D9-CE43-ACCE-B4D7B1AE1B65}" srcOrd="0" destOrd="0" presId="urn:microsoft.com/office/officeart/2005/8/layout/venn1"/>
    <dgm:cxn modelId="{D46A4C73-CA1E-774B-A9E8-11A3F902BC13}" type="presOf" srcId="{FB8E5EAD-D57E-E344-BDD3-6F80E1A7C352}" destId="{7C94A87D-FF36-A143-AD01-527B61CB5CE2}" srcOrd="1" destOrd="0" presId="urn:microsoft.com/office/officeart/2005/8/layout/venn1"/>
    <dgm:cxn modelId="{16A06F7A-68B0-D44C-84DD-66D3EFF18297}" srcId="{F5EA7675-1C3A-2246-A4A1-AC4492B8315E}" destId="{FB8E5EAD-D57E-E344-BDD3-6F80E1A7C352}" srcOrd="2" destOrd="0" parTransId="{9C7CBAC2-313C-984A-97E9-983964DFF8D3}" sibTransId="{ECDFC1C8-1C07-A947-80F2-EA78AE96EE1E}"/>
    <dgm:cxn modelId="{0FD5D67A-27B2-E643-9163-5FA0DB6F1CCD}" type="presOf" srcId="{FB8E5EAD-D57E-E344-BDD3-6F80E1A7C352}" destId="{3864D26E-1E74-2540-84E5-248AF31FE24E}" srcOrd="0" destOrd="0" presId="urn:microsoft.com/office/officeart/2005/8/layout/venn1"/>
    <dgm:cxn modelId="{F66AE2C5-D462-E446-8ED0-390C1CB7E792}" type="presOf" srcId="{11E15C06-EBA3-4A46-9961-8F67C7966C9C}" destId="{FE41C31E-8CC0-9748-98BB-36B99ED970A2}" srcOrd="0" destOrd="0" presId="urn:microsoft.com/office/officeart/2005/8/layout/venn1"/>
    <dgm:cxn modelId="{874946D8-5166-2B47-9262-7804666FC3E3}" type="presOf" srcId="{BBE43DAB-DA99-9149-B88E-FD0B4108EE99}" destId="{8865E000-D7B0-F84F-813C-35A916BD6233}" srcOrd="0" destOrd="0" presId="urn:microsoft.com/office/officeart/2005/8/layout/venn1"/>
    <dgm:cxn modelId="{A38BA4ED-E3A0-874A-8F14-6EA91899ED6C}" type="presOf" srcId="{BBE43DAB-DA99-9149-B88E-FD0B4108EE99}" destId="{8B6AC51D-EB3E-AF44-8A89-A406418369C6}" srcOrd="1" destOrd="0" presId="urn:microsoft.com/office/officeart/2005/8/layout/venn1"/>
    <dgm:cxn modelId="{5511EA03-A75F-5444-9C99-4F891966EA50}" type="presParOf" srcId="{D8ABA08B-71D9-CE43-ACCE-B4D7B1AE1B65}" destId="{FE41C31E-8CC0-9748-98BB-36B99ED970A2}" srcOrd="0" destOrd="0" presId="urn:microsoft.com/office/officeart/2005/8/layout/venn1"/>
    <dgm:cxn modelId="{77368CE5-DF59-664A-899F-4616C53707EE}" type="presParOf" srcId="{D8ABA08B-71D9-CE43-ACCE-B4D7B1AE1B65}" destId="{FD4EE559-E8C0-7345-BECB-EAC48A781E67}" srcOrd="1" destOrd="0" presId="urn:microsoft.com/office/officeart/2005/8/layout/venn1"/>
    <dgm:cxn modelId="{5E043814-8497-AF4A-BA2C-7FBC5D95A980}" type="presParOf" srcId="{D8ABA08B-71D9-CE43-ACCE-B4D7B1AE1B65}" destId="{8865E000-D7B0-F84F-813C-35A916BD6233}" srcOrd="2" destOrd="0" presId="urn:microsoft.com/office/officeart/2005/8/layout/venn1"/>
    <dgm:cxn modelId="{C7DD8D35-5C77-2A45-8DC5-535036D51460}" type="presParOf" srcId="{D8ABA08B-71D9-CE43-ACCE-B4D7B1AE1B65}" destId="{8B6AC51D-EB3E-AF44-8A89-A406418369C6}" srcOrd="3" destOrd="0" presId="urn:microsoft.com/office/officeart/2005/8/layout/venn1"/>
    <dgm:cxn modelId="{2CB6136C-F0A2-EB4C-A2C6-DFA8EEB954AC}" type="presParOf" srcId="{D8ABA08B-71D9-CE43-ACCE-B4D7B1AE1B65}" destId="{3864D26E-1E74-2540-84E5-248AF31FE24E}" srcOrd="4" destOrd="0" presId="urn:microsoft.com/office/officeart/2005/8/layout/venn1"/>
    <dgm:cxn modelId="{003E9C43-1D20-B54E-BE73-F09E93C9B248}" type="presParOf" srcId="{D8ABA08B-71D9-CE43-ACCE-B4D7B1AE1B65}" destId="{7C94A87D-FF36-A143-AD01-527B61CB5CE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BC05405-DBE3-894A-ABCC-B6B88703FE9E}" type="doc">
      <dgm:prSet loTypeId="urn:microsoft.com/office/officeart/2005/8/layout/funnel1" loCatId="" qsTypeId="urn:microsoft.com/office/officeart/2005/8/quickstyle/simple1" qsCatId="simple" csTypeId="urn:microsoft.com/office/officeart/2005/8/colors/colorful3" csCatId="colorful" phldr="1"/>
      <dgm:spPr/>
      <dgm:t>
        <a:bodyPr/>
        <a:lstStyle/>
        <a:p>
          <a:endParaRPr lang="tr-TR"/>
        </a:p>
      </dgm:t>
    </dgm:pt>
    <dgm:pt modelId="{58470736-6116-E249-89F4-8D3ABA3F7EE0}">
      <dgm:prSet phldrT="[Metin]" custT="1"/>
      <dgm:spPr/>
      <dgm:t>
        <a:bodyPr/>
        <a:lstStyle/>
        <a:p>
          <a:r>
            <a:rPr lang="tr-TR" sz="1600" dirty="0">
              <a:latin typeface="Tahoma" panose="020B0604030504040204" pitchFamily="34" charset="0"/>
              <a:ea typeface="Tahoma" panose="020B0604030504040204" pitchFamily="34" charset="0"/>
              <a:cs typeface="Tahoma" panose="020B0604030504040204" pitchFamily="34" charset="0"/>
            </a:rPr>
            <a:t>Dil düzeyi</a:t>
          </a:r>
        </a:p>
      </dgm:t>
    </dgm:pt>
    <dgm:pt modelId="{A65B7428-1FDD-E444-9B5C-B0F1AA2E8B71}" type="parTrans" cxnId="{B51EC6F0-B8AA-5442-9B9E-AA7079BC23AE}">
      <dgm:prSet/>
      <dgm:spPr/>
      <dgm:t>
        <a:bodyPr/>
        <a:lstStyle/>
        <a:p>
          <a:endParaRPr lang="tr-TR" sz="1600">
            <a:latin typeface="Tahoma" panose="020B0604030504040204" pitchFamily="34" charset="0"/>
            <a:ea typeface="Tahoma" panose="020B0604030504040204" pitchFamily="34" charset="0"/>
            <a:cs typeface="Tahoma" panose="020B0604030504040204" pitchFamily="34" charset="0"/>
          </a:endParaRPr>
        </a:p>
      </dgm:t>
    </dgm:pt>
    <dgm:pt modelId="{22D510B1-D19D-CF42-8C28-CF0C1088851E}" type="sibTrans" cxnId="{B51EC6F0-B8AA-5442-9B9E-AA7079BC23AE}">
      <dgm:prSet/>
      <dgm:spPr/>
      <dgm:t>
        <a:bodyPr/>
        <a:lstStyle/>
        <a:p>
          <a:endParaRPr lang="tr-TR" sz="1600">
            <a:latin typeface="Tahoma" panose="020B0604030504040204" pitchFamily="34" charset="0"/>
            <a:ea typeface="Tahoma" panose="020B0604030504040204" pitchFamily="34" charset="0"/>
            <a:cs typeface="Tahoma" panose="020B0604030504040204" pitchFamily="34" charset="0"/>
          </a:endParaRPr>
        </a:p>
      </dgm:t>
    </dgm:pt>
    <dgm:pt modelId="{E3FA4301-ADCA-8843-BA87-C1BD9953742F}">
      <dgm:prSet phldrT="[Metin]" custT="1"/>
      <dgm:spPr/>
      <dgm:t>
        <a:bodyPr/>
        <a:lstStyle/>
        <a:p>
          <a:r>
            <a:rPr lang="tr-TR" sz="1600" dirty="0">
              <a:latin typeface="Tahoma" panose="020B0604030504040204" pitchFamily="34" charset="0"/>
              <a:ea typeface="Tahoma" panose="020B0604030504040204" pitchFamily="34" charset="0"/>
              <a:cs typeface="Tahoma" panose="020B0604030504040204" pitchFamily="34" charset="0"/>
            </a:rPr>
            <a:t>Gereksinimler </a:t>
          </a:r>
        </a:p>
      </dgm:t>
    </dgm:pt>
    <dgm:pt modelId="{29F584DF-3DC2-8C47-86F3-42E0F8515D39}" type="parTrans" cxnId="{F77D71F6-AF90-6746-9640-E9B4853B2B0F}">
      <dgm:prSet/>
      <dgm:spPr/>
      <dgm:t>
        <a:bodyPr/>
        <a:lstStyle/>
        <a:p>
          <a:endParaRPr lang="tr-TR" sz="1600">
            <a:latin typeface="Tahoma" panose="020B0604030504040204" pitchFamily="34" charset="0"/>
            <a:ea typeface="Tahoma" panose="020B0604030504040204" pitchFamily="34" charset="0"/>
            <a:cs typeface="Tahoma" panose="020B0604030504040204" pitchFamily="34" charset="0"/>
          </a:endParaRPr>
        </a:p>
      </dgm:t>
    </dgm:pt>
    <dgm:pt modelId="{1074FE51-F52C-BE46-B6A9-FF2EB997960D}" type="sibTrans" cxnId="{F77D71F6-AF90-6746-9640-E9B4853B2B0F}">
      <dgm:prSet/>
      <dgm:spPr/>
      <dgm:t>
        <a:bodyPr/>
        <a:lstStyle/>
        <a:p>
          <a:endParaRPr lang="tr-TR" sz="1600">
            <a:latin typeface="Tahoma" panose="020B0604030504040204" pitchFamily="34" charset="0"/>
            <a:ea typeface="Tahoma" panose="020B0604030504040204" pitchFamily="34" charset="0"/>
            <a:cs typeface="Tahoma" panose="020B0604030504040204" pitchFamily="34" charset="0"/>
          </a:endParaRPr>
        </a:p>
      </dgm:t>
    </dgm:pt>
    <dgm:pt modelId="{4C45ED8B-4289-2041-BCEC-2C8C73EFA287}">
      <dgm:prSet phldrT="[Metin]" custT="1"/>
      <dgm:spPr/>
      <dgm:t>
        <a:bodyPr/>
        <a:lstStyle/>
        <a:p>
          <a:r>
            <a:rPr lang="tr-TR" sz="1600" dirty="0">
              <a:latin typeface="Tahoma" panose="020B0604030504040204" pitchFamily="34" charset="0"/>
              <a:ea typeface="Tahoma" panose="020B0604030504040204" pitchFamily="34" charset="0"/>
              <a:cs typeface="Tahoma" panose="020B0604030504040204" pitchFamily="34" charset="0"/>
            </a:rPr>
            <a:t>ilgileri ve çevresel özellikler</a:t>
          </a:r>
        </a:p>
      </dgm:t>
    </dgm:pt>
    <dgm:pt modelId="{BA7B4CC3-1CA1-A643-BBDB-19EE0BF62375}" type="parTrans" cxnId="{39C0C20D-E2BE-944F-B8EB-CFBA1291BF84}">
      <dgm:prSet/>
      <dgm:spPr/>
      <dgm:t>
        <a:bodyPr/>
        <a:lstStyle/>
        <a:p>
          <a:endParaRPr lang="tr-TR" sz="1600">
            <a:latin typeface="Tahoma" panose="020B0604030504040204" pitchFamily="34" charset="0"/>
            <a:ea typeface="Tahoma" panose="020B0604030504040204" pitchFamily="34" charset="0"/>
            <a:cs typeface="Tahoma" panose="020B0604030504040204" pitchFamily="34" charset="0"/>
          </a:endParaRPr>
        </a:p>
      </dgm:t>
    </dgm:pt>
    <dgm:pt modelId="{DB96BF76-3063-3643-BB61-8A250659879A}" type="sibTrans" cxnId="{39C0C20D-E2BE-944F-B8EB-CFBA1291BF84}">
      <dgm:prSet/>
      <dgm:spPr/>
      <dgm:t>
        <a:bodyPr/>
        <a:lstStyle/>
        <a:p>
          <a:endParaRPr lang="tr-TR" sz="1600">
            <a:latin typeface="Tahoma" panose="020B0604030504040204" pitchFamily="34" charset="0"/>
            <a:ea typeface="Tahoma" panose="020B0604030504040204" pitchFamily="34" charset="0"/>
            <a:cs typeface="Tahoma" panose="020B0604030504040204" pitchFamily="34" charset="0"/>
          </a:endParaRPr>
        </a:p>
      </dgm:t>
    </dgm:pt>
    <dgm:pt modelId="{90025A41-22DF-A642-B5BF-DA78F01890FB}">
      <dgm:prSet phldrT="[Metin]" custT="1"/>
      <dgm:spPr/>
      <dgm:t>
        <a:bodyPr/>
        <a:lstStyle/>
        <a:p>
          <a:r>
            <a:rPr lang="tr-TR" sz="1600" b="1" dirty="0">
              <a:latin typeface="Tahoma" panose="020B0604030504040204" pitchFamily="34" charset="0"/>
              <a:ea typeface="Tahoma" panose="020B0604030504040204" pitchFamily="34" charset="0"/>
              <a:cs typeface="Tahoma" panose="020B0604030504040204" pitchFamily="34" charset="0"/>
            </a:rPr>
            <a:t>Amaç yazımında dikkat edilmesi gerekenler</a:t>
          </a:r>
        </a:p>
      </dgm:t>
    </dgm:pt>
    <dgm:pt modelId="{F51DD23F-07EE-E446-B2B9-949D01D28DA3}" type="parTrans" cxnId="{28CBB404-84B4-E249-B299-397DD52512E7}">
      <dgm:prSet/>
      <dgm:spPr/>
      <dgm:t>
        <a:bodyPr/>
        <a:lstStyle/>
        <a:p>
          <a:endParaRPr lang="tr-TR" sz="1600">
            <a:latin typeface="Tahoma" panose="020B0604030504040204" pitchFamily="34" charset="0"/>
            <a:ea typeface="Tahoma" panose="020B0604030504040204" pitchFamily="34" charset="0"/>
            <a:cs typeface="Tahoma" panose="020B0604030504040204" pitchFamily="34" charset="0"/>
          </a:endParaRPr>
        </a:p>
      </dgm:t>
    </dgm:pt>
    <dgm:pt modelId="{7CB9A174-8AC6-3E44-A8C0-99330F8642D3}" type="sibTrans" cxnId="{28CBB404-84B4-E249-B299-397DD52512E7}">
      <dgm:prSet/>
      <dgm:spPr/>
      <dgm:t>
        <a:bodyPr/>
        <a:lstStyle/>
        <a:p>
          <a:endParaRPr lang="tr-TR" sz="1600">
            <a:latin typeface="Tahoma" panose="020B0604030504040204" pitchFamily="34" charset="0"/>
            <a:ea typeface="Tahoma" panose="020B0604030504040204" pitchFamily="34" charset="0"/>
            <a:cs typeface="Tahoma" panose="020B0604030504040204" pitchFamily="34" charset="0"/>
          </a:endParaRPr>
        </a:p>
      </dgm:t>
    </dgm:pt>
    <dgm:pt modelId="{211DCAFE-A395-C44A-BD66-656E19DB2094}" type="pres">
      <dgm:prSet presAssocID="{5BC05405-DBE3-894A-ABCC-B6B88703FE9E}" presName="Name0" presStyleCnt="0">
        <dgm:presLayoutVars>
          <dgm:chMax val="4"/>
          <dgm:resizeHandles val="exact"/>
        </dgm:presLayoutVars>
      </dgm:prSet>
      <dgm:spPr/>
    </dgm:pt>
    <dgm:pt modelId="{D78866DB-0BAA-BE4A-8EDC-F0B896538B31}" type="pres">
      <dgm:prSet presAssocID="{5BC05405-DBE3-894A-ABCC-B6B88703FE9E}" presName="ellipse" presStyleLbl="trBgShp" presStyleIdx="0" presStyleCnt="1" custScaleX="104361" custScaleY="107237"/>
      <dgm:spPr/>
    </dgm:pt>
    <dgm:pt modelId="{601A1242-CB88-154E-AF73-ECFDD45D28FF}" type="pres">
      <dgm:prSet presAssocID="{5BC05405-DBE3-894A-ABCC-B6B88703FE9E}" presName="arrow1" presStyleLbl="fgShp" presStyleIdx="0" presStyleCnt="1" custScaleX="104361" custScaleY="107237"/>
      <dgm:spPr/>
    </dgm:pt>
    <dgm:pt modelId="{BB2B5B41-D155-D145-9DA0-CCBD92541F45}" type="pres">
      <dgm:prSet presAssocID="{5BC05405-DBE3-894A-ABCC-B6B88703FE9E}" presName="rectangle" presStyleLbl="revTx" presStyleIdx="0" presStyleCnt="1" custScaleX="104361" custScaleY="107237">
        <dgm:presLayoutVars>
          <dgm:bulletEnabled val="1"/>
        </dgm:presLayoutVars>
      </dgm:prSet>
      <dgm:spPr/>
    </dgm:pt>
    <dgm:pt modelId="{4C885882-DC38-8C47-A2CC-142F3CB767BE}" type="pres">
      <dgm:prSet presAssocID="{E3FA4301-ADCA-8843-BA87-C1BD9953742F}" presName="item1" presStyleLbl="node1" presStyleIdx="0" presStyleCnt="3" custScaleX="104361" custScaleY="107237">
        <dgm:presLayoutVars>
          <dgm:bulletEnabled val="1"/>
        </dgm:presLayoutVars>
      </dgm:prSet>
      <dgm:spPr/>
    </dgm:pt>
    <dgm:pt modelId="{E3D3EFD3-7D34-234E-B39A-63BB0C9EDA00}" type="pres">
      <dgm:prSet presAssocID="{4C45ED8B-4289-2041-BCEC-2C8C73EFA287}" presName="item2" presStyleLbl="node1" presStyleIdx="1" presStyleCnt="3" custScaleX="141871" custScaleY="121330" custLinFactNeighborX="-17778" custLinFactNeighborY="-17777">
        <dgm:presLayoutVars>
          <dgm:bulletEnabled val="1"/>
        </dgm:presLayoutVars>
      </dgm:prSet>
      <dgm:spPr/>
    </dgm:pt>
    <dgm:pt modelId="{2214993E-AF5A-8744-AF38-25262011CDE3}" type="pres">
      <dgm:prSet presAssocID="{90025A41-22DF-A642-B5BF-DA78F01890FB}" presName="item3" presStyleLbl="node1" presStyleIdx="2" presStyleCnt="3" custScaleX="160117" custScaleY="119758" custLinFactNeighborX="35266" custLinFactNeighborY="-4678">
        <dgm:presLayoutVars>
          <dgm:bulletEnabled val="1"/>
        </dgm:presLayoutVars>
      </dgm:prSet>
      <dgm:spPr/>
    </dgm:pt>
    <dgm:pt modelId="{6A8FEDD0-8ABE-0D44-BEFE-E2D23B078B9E}" type="pres">
      <dgm:prSet presAssocID="{5BC05405-DBE3-894A-ABCC-B6B88703FE9E}" presName="funnel" presStyleLbl="trAlignAcc1" presStyleIdx="0" presStyleCnt="1" custScaleX="104361" custScaleY="107237" custLinFactNeighborX="1523" custLinFactNeighborY="752"/>
      <dgm:spPr/>
    </dgm:pt>
  </dgm:ptLst>
  <dgm:cxnLst>
    <dgm:cxn modelId="{28CBB404-84B4-E249-B299-397DD52512E7}" srcId="{5BC05405-DBE3-894A-ABCC-B6B88703FE9E}" destId="{90025A41-22DF-A642-B5BF-DA78F01890FB}" srcOrd="3" destOrd="0" parTransId="{F51DD23F-07EE-E446-B2B9-949D01D28DA3}" sibTransId="{7CB9A174-8AC6-3E44-A8C0-99330F8642D3}"/>
    <dgm:cxn modelId="{FF03E504-ED8C-5448-B9E7-AFE89CE7ECD3}" type="presOf" srcId="{4C45ED8B-4289-2041-BCEC-2C8C73EFA287}" destId="{4C885882-DC38-8C47-A2CC-142F3CB767BE}" srcOrd="0" destOrd="0" presId="urn:microsoft.com/office/officeart/2005/8/layout/funnel1"/>
    <dgm:cxn modelId="{39C0C20D-E2BE-944F-B8EB-CFBA1291BF84}" srcId="{5BC05405-DBE3-894A-ABCC-B6B88703FE9E}" destId="{4C45ED8B-4289-2041-BCEC-2C8C73EFA287}" srcOrd="2" destOrd="0" parTransId="{BA7B4CC3-1CA1-A643-BBDB-19EE0BF62375}" sibTransId="{DB96BF76-3063-3643-BB61-8A250659879A}"/>
    <dgm:cxn modelId="{CC7DF710-6122-5B4A-9CAC-CD32CFEE2698}" type="presOf" srcId="{5BC05405-DBE3-894A-ABCC-B6B88703FE9E}" destId="{211DCAFE-A395-C44A-BD66-656E19DB2094}" srcOrd="0" destOrd="0" presId="urn:microsoft.com/office/officeart/2005/8/layout/funnel1"/>
    <dgm:cxn modelId="{826AE07E-682E-0A4B-89D2-49C94B35A40E}" type="presOf" srcId="{58470736-6116-E249-89F4-8D3ABA3F7EE0}" destId="{2214993E-AF5A-8744-AF38-25262011CDE3}" srcOrd="0" destOrd="0" presId="urn:microsoft.com/office/officeart/2005/8/layout/funnel1"/>
    <dgm:cxn modelId="{5A68B883-4F71-7D40-B6A5-6F61CC982357}" type="presOf" srcId="{E3FA4301-ADCA-8843-BA87-C1BD9953742F}" destId="{E3D3EFD3-7D34-234E-B39A-63BB0C9EDA00}" srcOrd="0" destOrd="0" presId="urn:microsoft.com/office/officeart/2005/8/layout/funnel1"/>
    <dgm:cxn modelId="{457C0F94-7E20-1141-A040-95169E27BB1C}" type="presOf" srcId="{90025A41-22DF-A642-B5BF-DA78F01890FB}" destId="{BB2B5B41-D155-D145-9DA0-CCBD92541F45}" srcOrd="0" destOrd="0" presId="urn:microsoft.com/office/officeart/2005/8/layout/funnel1"/>
    <dgm:cxn modelId="{B51EC6F0-B8AA-5442-9B9E-AA7079BC23AE}" srcId="{5BC05405-DBE3-894A-ABCC-B6B88703FE9E}" destId="{58470736-6116-E249-89F4-8D3ABA3F7EE0}" srcOrd="0" destOrd="0" parTransId="{A65B7428-1FDD-E444-9B5C-B0F1AA2E8B71}" sibTransId="{22D510B1-D19D-CF42-8C28-CF0C1088851E}"/>
    <dgm:cxn modelId="{F77D71F6-AF90-6746-9640-E9B4853B2B0F}" srcId="{5BC05405-DBE3-894A-ABCC-B6B88703FE9E}" destId="{E3FA4301-ADCA-8843-BA87-C1BD9953742F}" srcOrd="1" destOrd="0" parTransId="{29F584DF-3DC2-8C47-86F3-42E0F8515D39}" sibTransId="{1074FE51-F52C-BE46-B6A9-FF2EB997960D}"/>
    <dgm:cxn modelId="{35014895-1019-E045-B607-55411CAF3363}" type="presParOf" srcId="{211DCAFE-A395-C44A-BD66-656E19DB2094}" destId="{D78866DB-0BAA-BE4A-8EDC-F0B896538B31}" srcOrd="0" destOrd="0" presId="urn:microsoft.com/office/officeart/2005/8/layout/funnel1"/>
    <dgm:cxn modelId="{8BCD66CB-AF2B-0A44-AE1F-7B7A6000749D}" type="presParOf" srcId="{211DCAFE-A395-C44A-BD66-656E19DB2094}" destId="{601A1242-CB88-154E-AF73-ECFDD45D28FF}" srcOrd="1" destOrd="0" presId="urn:microsoft.com/office/officeart/2005/8/layout/funnel1"/>
    <dgm:cxn modelId="{FA4D6BCF-F9CE-D847-B2A0-9DA8DFB0030E}" type="presParOf" srcId="{211DCAFE-A395-C44A-BD66-656E19DB2094}" destId="{BB2B5B41-D155-D145-9DA0-CCBD92541F45}" srcOrd="2" destOrd="0" presId="urn:microsoft.com/office/officeart/2005/8/layout/funnel1"/>
    <dgm:cxn modelId="{D3B11A11-91B9-C24C-A0A4-EB5ED19339F5}" type="presParOf" srcId="{211DCAFE-A395-C44A-BD66-656E19DB2094}" destId="{4C885882-DC38-8C47-A2CC-142F3CB767BE}" srcOrd="3" destOrd="0" presId="urn:microsoft.com/office/officeart/2005/8/layout/funnel1"/>
    <dgm:cxn modelId="{7F2E6266-1AA3-794B-801E-D69FB62EC84E}" type="presParOf" srcId="{211DCAFE-A395-C44A-BD66-656E19DB2094}" destId="{E3D3EFD3-7D34-234E-B39A-63BB0C9EDA00}" srcOrd="4" destOrd="0" presId="urn:microsoft.com/office/officeart/2005/8/layout/funnel1"/>
    <dgm:cxn modelId="{5F703E74-09E6-D145-863E-8D669D8E35F2}" type="presParOf" srcId="{211DCAFE-A395-C44A-BD66-656E19DB2094}" destId="{2214993E-AF5A-8744-AF38-25262011CDE3}" srcOrd="5" destOrd="0" presId="urn:microsoft.com/office/officeart/2005/8/layout/funnel1"/>
    <dgm:cxn modelId="{E7D6A5BD-61EA-B042-B4BA-62766027A135}" type="presParOf" srcId="{211DCAFE-A395-C44A-BD66-656E19DB2094}" destId="{6A8FEDD0-8ABE-0D44-BEFE-E2D23B078B9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D865066-154E-464F-907C-92871833E408}" type="doc">
      <dgm:prSet loTypeId="urn:microsoft.com/office/officeart/2005/8/layout/funnel1" loCatId="" qsTypeId="urn:microsoft.com/office/officeart/2005/8/quickstyle/simple3" qsCatId="simple" csTypeId="urn:microsoft.com/office/officeart/2005/8/colors/colorful1" csCatId="colorful" phldr="1"/>
      <dgm:spPr/>
      <dgm:t>
        <a:bodyPr/>
        <a:lstStyle/>
        <a:p>
          <a:endParaRPr lang="tr-TR"/>
        </a:p>
      </dgm:t>
    </dgm:pt>
    <dgm:pt modelId="{6D17F6C9-E9EA-1941-9CFE-BBCD43E74E23}">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Etkinlik</a:t>
          </a:r>
        </a:p>
      </dgm:t>
    </dgm:pt>
    <dgm:pt modelId="{A88FB682-30EE-FE40-9499-B3162C0248FC}" type="parTrans" cxnId="{F4D41267-7CB9-D948-A3C5-02D492EABD07}">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AA07E56-1ECF-DD4F-8CB2-4FCB56BA8B9D}" type="sibTrans" cxnId="{F4D41267-7CB9-D948-A3C5-02D492EABD07}">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AD416F4-FCCD-F242-8312-90F13F188D54}">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Geçiş </a:t>
          </a:r>
        </a:p>
      </dgm:t>
    </dgm:pt>
    <dgm:pt modelId="{074CA0F3-6A6B-DF44-86CC-657BE4E8F57D}" type="parTrans" cxnId="{3EDBEE27-C514-7745-9540-9623DD9A5DC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616AA318-9469-FC45-83AC-409C362CC270}" type="sibTrans" cxnId="{3EDBEE27-C514-7745-9540-9623DD9A5DC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8770FF5-0845-8349-AB75-99463AF1C008}">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Rutin</a:t>
          </a:r>
        </a:p>
      </dgm:t>
    </dgm:pt>
    <dgm:pt modelId="{6B6863C4-5A70-1B42-8C13-C1655A628659}" type="parTrans" cxnId="{AEE5DA52-8E2E-B944-8E4B-A52670B5A6A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BCC4448D-35BF-BA4D-B9EE-9A1C73F6D0CF}" type="sibTrans" cxnId="{AEE5DA52-8E2E-B944-8E4B-A52670B5A6A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91E01FB-816F-7F47-B264-F4F437AC698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Nerede öğretim yapılacağı belirlenir.</a:t>
          </a:r>
        </a:p>
      </dgm:t>
    </dgm:pt>
    <dgm:pt modelId="{ABCAEB5F-2BEB-AB47-894B-1B567CEAEEE8}" type="parTrans" cxnId="{139613C5-7171-A749-A860-2CFB21A8D8E0}">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4232E03-D778-844C-A6E1-03043AE60BCD}" type="sibTrans" cxnId="{139613C5-7171-A749-A860-2CFB21A8D8E0}">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7E769D41-767A-6B43-953A-F92BCB735EB0}" type="pres">
      <dgm:prSet presAssocID="{2D865066-154E-464F-907C-92871833E408}" presName="Name0" presStyleCnt="0">
        <dgm:presLayoutVars>
          <dgm:chMax val="4"/>
          <dgm:resizeHandles val="exact"/>
        </dgm:presLayoutVars>
      </dgm:prSet>
      <dgm:spPr/>
    </dgm:pt>
    <dgm:pt modelId="{F0DF2968-4F5C-7746-9A30-EB579C612C07}" type="pres">
      <dgm:prSet presAssocID="{2D865066-154E-464F-907C-92871833E408}" presName="ellipse" presStyleLbl="trBgShp" presStyleIdx="0" presStyleCnt="1"/>
      <dgm:spPr/>
    </dgm:pt>
    <dgm:pt modelId="{A06CF788-B88D-824C-B9A9-9AE30D432851}" type="pres">
      <dgm:prSet presAssocID="{2D865066-154E-464F-907C-92871833E408}" presName="arrow1" presStyleLbl="fgShp" presStyleIdx="0" presStyleCnt="1"/>
      <dgm:spPr/>
    </dgm:pt>
    <dgm:pt modelId="{C9669B9B-FFBA-8045-A1D8-5A90A51E0DFD}" type="pres">
      <dgm:prSet presAssocID="{2D865066-154E-464F-907C-92871833E408}" presName="rectangle" presStyleLbl="revTx" presStyleIdx="0" presStyleCnt="1" custScaleY="72736" custLinFactNeighborX="5099" custLinFactNeighborY="-12705">
        <dgm:presLayoutVars>
          <dgm:bulletEnabled val="1"/>
        </dgm:presLayoutVars>
      </dgm:prSet>
      <dgm:spPr/>
    </dgm:pt>
    <dgm:pt modelId="{35D13FC6-4111-5641-8C50-FC28B5B2F192}" type="pres">
      <dgm:prSet presAssocID="{1AD416F4-FCCD-F242-8312-90F13F188D54}" presName="item1" presStyleLbl="node1" presStyleIdx="0" presStyleCnt="3">
        <dgm:presLayoutVars>
          <dgm:bulletEnabled val="1"/>
        </dgm:presLayoutVars>
      </dgm:prSet>
      <dgm:spPr/>
    </dgm:pt>
    <dgm:pt modelId="{6FE1D3EC-431F-8B4A-BBB9-F7ECC4ABBA36}" type="pres">
      <dgm:prSet presAssocID="{F8770FF5-0845-8349-AB75-99463AF1C008}" presName="item2" presStyleLbl="node1" presStyleIdx="1" presStyleCnt="3">
        <dgm:presLayoutVars>
          <dgm:bulletEnabled val="1"/>
        </dgm:presLayoutVars>
      </dgm:prSet>
      <dgm:spPr/>
    </dgm:pt>
    <dgm:pt modelId="{E6587EE0-DCC1-9742-9F6E-FA5C6153D324}" type="pres">
      <dgm:prSet presAssocID="{E91E01FB-816F-7F47-B264-F4F437AC6982}" presName="item3" presStyleLbl="node1" presStyleIdx="2" presStyleCnt="3">
        <dgm:presLayoutVars>
          <dgm:bulletEnabled val="1"/>
        </dgm:presLayoutVars>
      </dgm:prSet>
      <dgm:spPr/>
    </dgm:pt>
    <dgm:pt modelId="{1E1051B5-6882-2744-B4C6-E0D2682C6DBB}" type="pres">
      <dgm:prSet presAssocID="{2D865066-154E-464F-907C-92871833E408}" presName="funnel" presStyleLbl="trAlignAcc1" presStyleIdx="0" presStyleCnt="1"/>
      <dgm:spPr/>
    </dgm:pt>
  </dgm:ptLst>
  <dgm:cxnLst>
    <dgm:cxn modelId="{D7121511-9825-804D-9507-675391891E71}" type="presOf" srcId="{E91E01FB-816F-7F47-B264-F4F437AC6982}" destId="{C9669B9B-FFBA-8045-A1D8-5A90A51E0DFD}" srcOrd="0" destOrd="0" presId="urn:microsoft.com/office/officeart/2005/8/layout/funnel1"/>
    <dgm:cxn modelId="{BE1AC813-D286-394B-A189-68D9ED6104F2}" type="presOf" srcId="{F8770FF5-0845-8349-AB75-99463AF1C008}" destId="{35D13FC6-4111-5641-8C50-FC28B5B2F192}" srcOrd="0" destOrd="0" presId="urn:microsoft.com/office/officeart/2005/8/layout/funnel1"/>
    <dgm:cxn modelId="{633C6C19-7752-A542-B1B4-366CC13C7ADC}" type="presOf" srcId="{6D17F6C9-E9EA-1941-9CFE-BBCD43E74E23}" destId="{E6587EE0-DCC1-9742-9F6E-FA5C6153D324}" srcOrd="0" destOrd="0" presId="urn:microsoft.com/office/officeart/2005/8/layout/funnel1"/>
    <dgm:cxn modelId="{3EDBEE27-C514-7745-9540-9623DD9A5DC1}" srcId="{2D865066-154E-464F-907C-92871833E408}" destId="{1AD416F4-FCCD-F242-8312-90F13F188D54}" srcOrd="1" destOrd="0" parTransId="{074CA0F3-6A6B-DF44-86CC-657BE4E8F57D}" sibTransId="{616AA318-9469-FC45-83AC-409C362CC270}"/>
    <dgm:cxn modelId="{AEE5DA52-8E2E-B944-8E4B-A52670B5A6A8}" srcId="{2D865066-154E-464F-907C-92871833E408}" destId="{F8770FF5-0845-8349-AB75-99463AF1C008}" srcOrd="2" destOrd="0" parTransId="{6B6863C4-5A70-1B42-8C13-C1655A628659}" sibTransId="{BCC4448D-35BF-BA4D-B9EE-9A1C73F6D0CF}"/>
    <dgm:cxn modelId="{F4D41267-7CB9-D948-A3C5-02D492EABD07}" srcId="{2D865066-154E-464F-907C-92871833E408}" destId="{6D17F6C9-E9EA-1941-9CFE-BBCD43E74E23}" srcOrd="0" destOrd="0" parTransId="{A88FB682-30EE-FE40-9499-B3162C0248FC}" sibTransId="{8AA07E56-1ECF-DD4F-8CB2-4FCB56BA8B9D}"/>
    <dgm:cxn modelId="{E2CDF38B-EDDD-C040-A626-FD28D31A630C}" type="presOf" srcId="{1AD416F4-FCCD-F242-8312-90F13F188D54}" destId="{6FE1D3EC-431F-8B4A-BBB9-F7ECC4ABBA36}" srcOrd="0" destOrd="0" presId="urn:microsoft.com/office/officeart/2005/8/layout/funnel1"/>
    <dgm:cxn modelId="{6E98C5A9-6767-1844-A19E-ACADD3A98446}" type="presOf" srcId="{2D865066-154E-464F-907C-92871833E408}" destId="{7E769D41-767A-6B43-953A-F92BCB735EB0}" srcOrd="0" destOrd="0" presId="urn:microsoft.com/office/officeart/2005/8/layout/funnel1"/>
    <dgm:cxn modelId="{139613C5-7171-A749-A860-2CFB21A8D8E0}" srcId="{2D865066-154E-464F-907C-92871833E408}" destId="{E91E01FB-816F-7F47-B264-F4F437AC6982}" srcOrd="3" destOrd="0" parTransId="{ABCAEB5F-2BEB-AB47-894B-1B567CEAEEE8}" sibTransId="{24232E03-D778-844C-A6E1-03043AE60BCD}"/>
    <dgm:cxn modelId="{E214CB52-6D32-BE45-A20F-7414083E95BE}" type="presParOf" srcId="{7E769D41-767A-6B43-953A-F92BCB735EB0}" destId="{F0DF2968-4F5C-7746-9A30-EB579C612C07}" srcOrd="0" destOrd="0" presId="urn:microsoft.com/office/officeart/2005/8/layout/funnel1"/>
    <dgm:cxn modelId="{8BF43B21-B040-AC45-B9AC-1D39FEA7D2FC}" type="presParOf" srcId="{7E769D41-767A-6B43-953A-F92BCB735EB0}" destId="{A06CF788-B88D-824C-B9A9-9AE30D432851}" srcOrd="1" destOrd="0" presId="urn:microsoft.com/office/officeart/2005/8/layout/funnel1"/>
    <dgm:cxn modelId="{9B72C9B3-E371-D141-A397-06E2AE17AC22}" type="presParOf" srcId="{7E769D41-767A-6B43-953A-F92BCB735EB0}" destId="{C9669B9B-FFBA-8045-A1D8-5A90A51E0DFD}" srcOrd="2" destOrd="0" presId="urn:microsoft.com/office/officeart/2005/8/layout/funnel1"/>
    <dgm:cxn modelId="{7644D14B-B1F2-2F47-B024-5F06D5F93F86}" type="presParOf" srcId="{7E769D41-767A-6B43-953A-F92BCB735EB0}" destId="{35D13FC6-4111-5641-8C50-FC28B5B2F192}" srcOrd="3" destOrd="0" presId="urn:microsoft.com/office/officeart/2005/8/layout/funnel1"/>
    <dgm:cxn modelId="{D7C97F13-EFD3-2745-831E-45573173D8E8}" type="presParOf" srcId="{7E769D41-767A-6B43-953A-F92BCB735EB0}" destId="{6FE1D3EC-431F-8B4A-BBB9-F7ECC4ABBA36}" srcOrd="4" destOrd="0" presId="urn:microsoft.com/office/officeart/2005/8/layout/funnel1"/>
    <dgm:cxn modelId="{2156B738-50A8-3E4C-9667-1EF732AD7C1A}" type="presParOf" srcId="{7E769D41-767A-6B43-953A-F92BCB735EB0}" destId="{E6587EE0-DCC1-9742-9F6E-FA5C6153D324}" srcOrd="5" destOrd="0" presId="urn:microsoft.com/office/officeart/2005/8/layout/funnel1"/>
    <dgm:cxn modelId="{5A432CD6-82F0-6248-87BA-FF929198AD48}" type="presParOf" srcId="{7E769D41-767A-6B43-953A-F92BCB735EB0}" destId="{1E1051B5-6882-2744-B4C6-E0D2682C6DBB}"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6139AEF-F6B7-3640-B1A8-F2B3C6BEF9CB}" type="doc">
      <dgm:prSet loTypeId="urn:microsoft.com/office/officeart/2005/8/layout/arrow6" loCatId="" qsTypeId="urn:microsoft.com/office/officeart/2005/8/quickstyle/simple3" qsCatId="simple" csTypeId="urn:microsoft.com/office/officeart/2005/8/colors/colorful3" csCatId="colorful" phldr="1"/>
      <dgm:spPr/>
      <dgm:t>
        <a:bodyPr/>
        <a:lstStyle/>
        <a:p>
          <a:endParaRPr lang="tr-TR"/>
        </a:p>
      </dgm:t>
    </dgm:pt>
    <dgm:pt modelId="{46C3D8FC-664C-2F43-8010-DF059F935712}">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Hangi çevresel düzenleme</a:t>
          </a:r>
        </a:p>
      </dgm:t>
    </dgm:pt>
    <dgm:pt modelId="{A017CB0E-5817-8D45-BC4F-1B74438521FD}" type="parTrans" cxnId="{F686CCF2-8C24-0D49-B92F-A1BB0BB8538D}">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DB63F19A-DBE3-FB43-BFDE-30C15C57B913}" type="sibTrans" cxnId="{F686CCF2-8C24-0D49-B92F-A1BB0BB8538D}">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38415E36-156B-114C-8092-397D888EEEEC}">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Hangi doğal dil öğretim stratejisi</a:t>
          </a:r>
        </a:p>
      </dgm:t>
    </dgm:pt>
    <dgm:pt modelId="{1099BE12-79C7-D44A-AA31-2758DF5CDB85}" type="parTrans" cxnId="{72229A33-0C2F-EE49-81C1-165AA2A29A4A}">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A539A487-9D28-7643-BBFD-BC139ED936B1}" type="sibTrans" cxnId="{72229A33-0C2F-EE49-81C1-165AA2A29A4A}">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2622314C-0ADF-B648-B201-33E4D7E1C805}" type="pres">
      <dgm:prSet presAssocID="{F6139AEF-F6B7-3640-B1A8-F2B3C6BEF9CB}" presName="compositeShape" presStyleCnt="0">
        <dgm:presLayoutVars>
          <dgm:chMax val="2"/>
          <dgm:dir/>
          <dgm:resizeHandles val="exact"/>
        </dgm:presLayoutVars>
      </dgm:prSet>
      <dgm:spPr/>
    </dgm:pt>
    <dgm:pt modelId="{A335B5CD-2EB1-5A47-B076-5FD8984CDECF}" type="pres">
      <dgm:prSet presAssocID="{F6139AEF-F6B7-3640-B1A8-F2B3C6BEF9CB}" presName="ribbon" presStyleLbl="node1" presStyleIdx="0" presStyleCnt="1"/>
      <dgm:spPr/>
    </dgm:pt>
    <dgm:pt modelId="{CF45BC55-5034-FB42-8301-B2C01778BB95}" type="pres">
      <dgm:prSet presAssocID="{F6139AEF-F6B7-3640-B1A8-F2B3C6BEF9CB}" presName="leftArrowText" presStyleLbl="node1" presStyleIdx="0" presStyleCnt="1">
        <dgm:presLayoutVars>
          <dgm:chMax val="0"/>
          <dgm:bulletEnabled val="1"/>
        </dgm:presLayoutVars>
      </dgm:prSet>
      <dgm:spPr/>
    </dgm:pt>
    <dgm:pt modelId="{E70DA383-9F96-AE49-9256-8B85B5B3C698}" type="pres">
      <dgm:prSet presAssocID="{F6139AEF-F6B7-3640-B1A8-F2B3C6BEF9CB}" presName="rightArrowText" presStyleLbl="node1" presStyleIdx="0" presStyleCnt="1">
        <dgm:presLayoutVars>
          <dgm:chMax val="0"/>
          <dgm:bulletEnabled val="1"/>
        </dgm:presLayoutVars>
      </dgm:prSet>
      <dgm:spPr/>
    </dgm:pt>
  </dgm:ptLst>
  <dgm:cxnLst>
    <dgm:cxn modelId="{72229A33-0C2F-EE49-81C1-165AA2A29A4A}" srcId="{F6139AEF-F6B7-3640-B1A8-F2B3C6BEF9CB}" destId="{38415E36-156B-114C-8092-397D888EEEEC}" srcOrd="1" destOrd="0" parTransId="{1099BE12-79C7-D44A-AA31-2758DF5CDB85}" sibTransId="{A539A487-9D28-7643-BBFD-BC139ED936B1}"/>
    <dgm:cxn modelId="{B1C36B6A-8C58-AB4B-9B3E-F28A50B70812}" type="presOf" srcId="{F6139AEF-F6B7-3640-B1A8-F2B3C6BEF9CB}" destId="{2622314C-0ADF-B648-B201-33E4D7E1C805}" srcOrd="0" destOrd="0" presId="urn:microsoft.com/office/officeart/2005/8/layout/arrow6"/>
    <dgm:cxn modelId="{230FD17B-4517-9546-9067-68FF0FE86C08}" type="presOf" srcId="{46C3D8FC-664C-2F43-8010-DF059F935712}" destId="{CF45BC55-5034-FB42-8301-B2C01778BB95}" srcOrd="0" destOrd="0" presId="urn:microsoft.com/office/officeart/2005/8/layout/arrow6"/>
    <dgm:cxn modelId="{2825F1A7-7E94-9140-B32A-6B38A87D4AB8}" type="presOf" srcId="{38415E36-156B-114C-8092-397D888EEEEC}" destId="{E70DA383-9F96-AE49-9256-8B85B5B3C698}" srcOrd="0" destOrd="0" presId="urn:microsoft.com/office/officeart/2005/8/layout/arrow6"/>
    <dgm:cxn modelId="{F686CCF2-8C24-0D49-B92F-A1BB0BB8538D}" srcId="{F6139AEF-F6B7-3640-B1A8-F2B3C6BEF9CB}" destId="{46C3D8FC-664C-2F43-8010-DF059F935712}" srcOrd="0" destOrd="0" parTransId="{A017CB0E-5817-8D45-BC4F-1B74438521FD}" sibTransId="{DB63F19A-DBE3-FB43-BFDE-30C15C57B913}"/>
    <dgm:cxn modelId="{A0041A47-BC8B-7D44-A6B5-4A80FC6762D4}" type="presParOf" srcId="{2622314C-0ADF-B648-B201-33E4D7E1C805}" destId="{A335B5CD-2EB1-5A47-B076-5FD8984CDECF}" srcOrd="0" destOrd="0" presId="urn:microsoft.com/office/officeart/2005/8/layout/arrow6"/>
    <dgm:cxn modelId="{AE0BEBF2-84D6-3C4C-A461-4BBBA338CDF1}" type="presParOf" srcId="{2622314C-0ADF-B648-B201-33E4D7E1C805}" destId="{CF45BC55-5034-FB42-8301-B2C01778BB95}" srcOrd="1" destOrd="0" presId="urn:microsoft.com/office/officeart/2005/8/layout/arrow6"/>
    <dgm:cxn modelId="{9DC651AA-9BCF-D041-8636-CF5D28AF0CBB}" type="presParOf" srcId="{2622314C-0ADF-B648-B201-33E4D7E1C805}" destId="{E70DA383-9F96-AE49-9256-8B85B5B3C69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AD643-156F-244E-B54E-ECB77D2B1148}" type="doc">
      <dgm:prSet loTypeId="urn:microsoft.com/office/officeart/2008/layout/VerticalCurvedList" loCatId="" qsTypeId="urn:microsoft.com/office/officeart/2005/8/quickstyle/simple3" qsCatId="simple" csTypeId="urn:microsoft.com/office/officeart/2005/8/colors/colorful1" csCatId="colorful" phldr="1"/>
      <dgm:spPr/>
      <dgm:t>
        <a:bodyPr/>
        <a:lstStyle/>
        <a:p>
          <a:endParaRPr lang="tr-TR"/>
        </a:p>
      </dgm:t>
    </dgm:pt>
    <dgm:pt modelId="{1D6A0840-46CB-0747-A488-99E898C5BDAB}">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Güçlü yönlerini temel alan uygulamalar</a:t>
          </a:r>
        </a:p>
      </dgm:t>
    </dgm:pt>
    <dgm:pt modelId="{267D7E20-89B0-9E45-8405-769CE486BC18}" type="parTrans" cxnId="{49EB9927-24A1-CB4F-853B-D4F46B5A3861}">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3637FA6B-5DE7-1D41-B7E5-640CDED386E9}" type="sibTrans" cxnId="{49EB9927-24A1-CB4F-853B-D4F46B5A3861}">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C07E6018-533F-7C45-99FC-516EEA7CCFCA}">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İlgisini temel alan uygulamalar</a:t>
          </a:r>
        </a:p>
      </dgm:t>
    </dgm:pt>
    <dgm:pt modelId="{1A54BCFE-5391-4F49-ACCD-A42830D726E7}" type="parTrans" cxnId="{AA3B5734-6140-444E-B62E-17D5F12FF472}">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105E1749-CF63-B54B-8F17-2F7B949066D0}" type="sibTrans" cxnId="{AA3B5734-6140-444E-B62E-17D5F12FF472}">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6843FCDE-39C7-0349-8CB4-A9BB881A20D1}">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Amaç temelli uygulamalar</a:t>
          </a:r>
        </a:p>
      </dgm:t>
    </dgm:pt>
    <dgm:pt modelId="{DD1ECD12-76DE-F044-A802-93E8E33FC91D}" type="parTrans" cxnId="{746D713C-B525-424D-97DE-92B858559809}">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F7D80C38-0128-7F48-BC1B-C9C46F5551DC}" type="sibTrans" cxnId="{746D713C-B525-424D-97DE-92B858559809}">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5D2F49AC-9024-534D-8A71-1F32FF67E2FB}" type="pres">
      <dgm:prSet presAssocID="{A43AD643-156F-244E-B54E-ECB77D2B1148}" presName="Name0" presStyleCnt="0">
        <dgm:presLayoutVars>
          <dgm:chMax val="7"/>
          <dgm:chPref val="7"/>
          <dgm:dir/>
        </dgm:presLayoutVars>
      </dgm:prSet>
      <dgm:spPr/>
    </dgm:pt>
    <dgm:pt modelId="{D0E31BD5-BA62-C344-B8C2-44863DC0FFF9}" type="pres">
      <dgm:prSet presAssocID="{A43AD643-156F-244E-B54E-ECB77D2B1148}" presName="Name1" presStyleCnt="0"/>
      <dgm:spPr/>
    </dgm:pt>
    <dgm:pt modelId="{FC01022C-E56E-3F43-AA4F-3D1D21E27070}" type="pres">
      <dgm:prSet presAssocID="{A43AD643-156F-244E-B54E-ECB77D2B1148}" presName="cycle" presStyleCnt="0"/>
      <dgm:spPr/>
    </dgm:pt>
    <dgm:pt modelId="{58774739-236C-C64D-BFC3-CC7CCAA76E1D}" type="pres">
      <dgm:prSet presAssocID="{A43AD643-156F-244E-B54E-ECB77D2B1148}" presName="srcNode" presStyleLbl="node1" presStyleIdx="0" presStyleCnt="3"/>
      <dgm:spPr/>
    </dgm:pt>
    <dgm:pt modelId="{85980053-52F5-4046-946D-97DD6B480564}" type="pres">
      <dgm:prSet presAssocID="{A43AD643-156F-244E-B54E-ECB77D2B1148}" presName="conn" presStyleLbl="parChTrans1D2" presStyleIdx="0" presStyleCnt="1"/>
      <dgm:spPr/>
    </dgm:pt>
    <dgm:pt modelId="{B4422219-85DD-7B43-B308-2A6E99F18660}" type="pres">
      <dgm:prSet presAssocID="{A43AD643-156F-244E-B54E-ECB77D2B1148}" presName="extraNode" presStyleLbl="node1" presStyleIdx="0" presStyleCnt="3"/>
      <dgm:spPr/>
    </dgm:pt>
    <dgm:pt modelId="{D90D3AC1-F966-BE43-B31E-7BF51D74AD75}" type="pres">
      <dgm:prSet presAssocID="{A43AD643-156F-244E-B54E-ECB77D2B1148}" presName="dstNode" presStyleLbl="node1" presStyleIdx="0" presStyleCnt="3"/>
      <dgm:spPr/>
    </dgm:pt>
    <dgm:pt modelId="{FC7C2157-5920-D647-976E-20256B2956D7}" type="pres">
      <dgm:prSet presAssocID="{1D6A0840-46CB-0747-A488-99E898C5BDAB}" presName="text_1" presStyleLbl="node1" presStyleIdx="0" presStyleCnt="3">
        <dgm:presLayoutVars>
          <dgm:bulletEnabled val="1"/>
        </dgm:presLayoutVars>
      </dgm:prSet>
      <dgm:spPr/>
    </dgm:pt>
    <dgm:pt modelId="{A086B6C8-F3A0-8B48-AB74-DC1A80E23B4F}" type="pres">
      <dgm:prSet presAssocID="{1D6A0840-46CB-0747-A488-99E898C5BDAB}" presName="accent_1" presStyleCnt="0"/>
      <dgm:spPr/>
    </dgm:pt>
    <dgm:pt modelId="{92180410-4B97-3C4B-B5E5-9DC9BA8E6D27}" type="pres">
      <dgm:prSet presAssocID="{1D6A0840-46CB-0747-A488-99E898C5BDAB}" presName="accentRepeatNode" presStyleLbl="solidFgAcc1" presStyleIdx="0" presStyleCnt="3"/>
      <dgm:spPr/>
    </dgm:pt>
    <dgm:pt modelId="{F1DA1FE2-69A1-0D4A-B1C7-809EA8061595}" type="pres">
      <dgm:prSet presAssocID="{C07E6018-533F-7C45-99FC-516EEA7CCFCA}" presName="text_2" presStyleLbl="node1" presStyleIdx="1" presStyleCnt="3">
        <dgm:presLayoutVars>
          <dgm:bulletEnabled val="1"/>
        </dgm:presLayoutVars>
      </dgm:prSet>
      <dgm:spPr/>
    </dgm:pt>
    <dgm:pt modelId="{C92A160F-B884-DB47-BF71-B7E75C55F195}" type="pres">
      <dgm:prSet presAssocID="{C07E6018-533F-7C45-99FC-516EEA7CCFCA}" presName="accent_2" presStyleCnt="0"/>
      <dgm:spPr/>
    </dgm:pt>
    <dgm:pt modelId="{96C5ECE3-2854-9D47-AEEC-54AEF1215FA7}" type="pres">
      <dgm:prSet presAssocID="{C07E6018-533F-7C45-99FC-516EEA7CCFCA}" presName="accentRepeatNode" presStyleLbl="solidFgAcc1" presStyleIdx="1" presStyleCnt="3"/>
      <dgm:spPr/>
    </dgm:pt>
    <dgm:pt modelId="{721F00F3-B156-E945-814D-2A7E29DAADFA}" type="pres">
      <dgm:prSet presAssocID="{6843FCDE-39C7-0349-8CB4-A9BB881A20D1}" presName="text_3" presStyleLbl="node1" presStyleIdx="2" presStyleCnt="3">
        <dgm:presLayoutVars>
          <dgm:bulletEnabled val="1"/>
        </dgm:presLayoutVars>
      </dgm:prSet>
      <dgm:spPr/>
    </dgm:pt>
    <dgm:pt modelId="{8AA1343A-F9E4-E844-878E-CE90A00A8D65}" type="pres">
      <dgm:prSet presAssocID="{6843FCDE-39C7-0349-8CB4-A9BB881A20D1}" presName="accent_3" presStyleCnt="0"/>
      <dgm:spPr/>
    </dgm:pt>
    <dgm:pt modelId="{0B500BB0-CB74-E54E-8C10-4253FAB684B9}" type="pres">
      <dgm:prSet presAssocID="{6843FCDE-39C7-0349-8CB4-A9BB881A20D1}" presName="accentRepeatNode" presStyleLbl="solidFgAcc1" presStyleIdx="2" presStyleCnt="3"/>
      <dgm:spPr/>
    </dgm:pt>
  </dgm:ptLst>
  <dgm:cxnLst>
    <dgm:cxn modelId="{49EB9927-24A1-CB4F-853B-D4F46B5A3861}" srcId="{A43AD643-156F-244E-B54E-ECB77D2B1148}" destId="{1D6A0840-46CB-0747-A488-99E898C5BDAB}" srcOrd="0" destOrd="0" parTransId="{267D7E20-89B0-9E45-8405-769CE486BC18}" sibTransId="{3637FA6B-5DE7-1D41-B7E5-640CDED386E9}"/>
    <dgm:cxn modelId="{AA3B5734-6140-444E-B62E-17D5F12FF472}" srcId="{A43AD643-156F-244E-B54E-ECB77D2B1148}" destId="{C07E6018-533F-7C45-99FC-516EEA7CCFCA}" srcOrd="1" destOrd="0" parTransId="{1A54BCFE-5391-4F49-ACCD-A42830D726E7}" sibTransId="{105E1749-CF63-B54B-8F17-2F7B949066D0}"/>
    <dgm:cxn modelId="{746D713C-B525-424D-97DE-92B858559809}" srcId="{A43AD643-156F-244E-B54E-ECB77D2B1148}" destId="{6843FCDE-39C7-0349-8CB4-A9BB881A20D1}" srcOrd="2" destOrd="0" parTransId="{DD1ECD12-76DE-F044-A802-93E8E33FC91D}" sibTransId="{F7D80C38-0128-7F48-BC1B-C9C46F5551DC}"/>
    <dgm:cxn modelId="{F860554D-30C6-2948-8062-EAE17F2A2CA9}" type="presOf" srcId="{1D6A0840-46CB-0747-A488-99E898C5BDAB}" destId="{FC7C2157-5920-D647-976E-20256B2956D7}" srcOrd="0" destOrd="0" presId="urn:microsoft.com/office/officeart/2008/layout/VerticalCurvedList"/>
    <dgm:cxn modelId="{FDB17154-6B21-6E44-945F-25DAEBB6718B}" type="presOf" srcId="{6843FCDE-39C7-0349-8CB4-A9BB881A20D1}" destId="{721F00F3-B156-E945-814D-2A7E29DAADFA}" srcOrd="0" destOrd="0" presId="urn:microsoft.com/office/officeart/2008/layout/VerticalCurvedList"/>
    <dgm:cxn modelId="{BBDE3BAF-A2F8-B24B-B40D-1E7356FC757C}" type="presOf" srcId="{A43AD643-156F-244E-B54E-ECB77D2B1148}" destId="{5D2F49AC-9024-534D-8A71-1F32FF67E2FB}" srcOrd="0" destOrd="0" presId="urn:microsoft.com/office/officeart/2008/layout/VerticalCurvedList"/>
    <dgm:cxn modelId="{E9935FED-A947-E34E-BECE-141AFEDC06F4}" type="presOf" srcId="{3637FA6B-5DE7-1D41-B7E5-640CDED386E9}" destId="{85980053-52F5-4046-946D-97DD6B480564}" srcOrd="0" destOrd="0" presId="urn:microsoft.com/office/officeart/2008/layout/VerticalCurvedList"/>
    <dgm:cxn modelId="{763CC8F0-7A59-6447-8D8C-E0B1DF729A23}" type="presOf" srcId="{C07E6018-533F-7C45-99FC-516EEA7CCFCA}" destId="{F1DA1FE2-69A1-0D4A-B1C7-809EA8061595}" srcOrd="0" destOrd="0" presId="urn:microsoft.com/office/officeart/2008/layout/VerticalCurvedList"/>
    <dgm:cxn modelId="{7EAB8B8C-4E94-594C-BBEA-D97FB51F3560}" type="presParOf" srcId="{5D2F49AC-9024-534D-8A71-1F32FF67E2FB}" destId="{D0E31BD5-BA62-C344-B8C2-44863DC0FFF9}" srcOrd="0" destOrd="0" presId="urn:microsoft.com/office/officeart/2008/layout/VerticalCurvedList"/>
    <dgm:cxn modelId="{18CC6AA5-DDB2-CC4D-91AE-7894CF55CE61}" type="presParOf" srcId="{D0E31BD5-BA62-C344-B8C2-44863DC0FFF9}" destId="{FC01022C-E56E-3F43-AA4F-3D1D21E27070}" srcOrd="0" destOrd="0" presId="urn:microsoft.com/office/officeart/2008/layout/VerticalCurvedList"/>
    <dgm:cxn modelId="{D39F3226-4EEE-AD48-BCE5-84ED928E7913}" type="presParOf" srcId="{FC01022C-E56E-3F43-AA4F-3D1D21E27070}" destId="{58774739-236C-C64D-BFC3-CC7CCAA76E1D}" srcOrd="0" destOrd="0" presId="urn:microsoft.com/office/officeart/2008/layout/VerticalCurvedList"/>
    <dgm:cxn modelId="{9FD11469-2689-5443-9392-D94A43596B8F}" type="presParOf" srcId="{FC01022C-E56E-3F43-AA4F-3D1D21E27070}" destId="{85980053-52F5-4046-946D-97DD6B480564}" srcOrd="1" destOrd="0" presId="urn:microsoft.com/office/officeart/2008/layout/VerticalCurvedList"/>
    <dgm:cxn modelId="{B710DEBC-03CD-4442-B492-B2811B57CCCE}" type="presParOf" srcId="{FC01022C-E56E-3F43-AA4F-3D1D21E27070}" destId="{B4422219-85DD-7B43-B308-2A6E99F18660}" srcOrd="2" destOrd="0" presId="urn:microsoft.com/office/officeart/2008/layout/VerticalCurvedList"/>
    <dgm:cxn modelId="{7046C17C-8A4A-BE45-8303-7CB4A26BE24A}" type="presParOf" srcId="{FC01022C-E56E-3F43-AA4F-3D1D21E27070}" destId="{D90D3AC1-F966-BE43-B31E-7BF51D74AD75}" srcOrd="3" destOrd="0" presId="urn:microsoft.com/office/officeart/2008/layout/VerticalCurvedList"/>
    <dgm:cxn modelId="{E61778F9-A62F-7249-BA74-71269502841D}" type="presParOf" srcId="{D0E31BD5-BA62-C344-B8C2-44863DC0FFF9}" destId="{FC7C2157-5920-D647-976E-20256B2956D7}" srcOrd="1" destOrd="0" presId="urn:microsoft.com/office/officeart/2008/layout/VerticalCurvedList"/>
    <dgm:cxn modelId="{51CA299E-3B42-AD4A-B0AD-2C58D483B0E5}" type="presParOf" srcId="{D0E31BD5-BA62-C344-B8C2-44863DC0FFF9}" destId="{A086B6C8-F3A0-8B48-AB74-DC1A80E23B4F}" srcOrd="2" destOrd="0" presId="urn:microsoft.com/office/officeart/2008/layout/VerticalCurvedList"/>
    <dgm:cxn modelId="{76A0E93A-D8E3-2F48-AA2C-C41AFE0F83BA}" type="presParOf" srcId="{A086B6C8-F3A0-8B48-AB74-DC1A80E23B4F}" destId="{92180410-4B97-3C4B-B5E5-9DC9BA8E6D27}" srcOrd="0" destOrd="0" presId="urn:microsoft.com/office/officeart/2008/layout/VerticalCurvedList"/>
    <dgm:cxn modelId="{B5C4BC07-5B3C-704C-B4C6-61AE98675DBF}" type="presParOf" srcId="{D0E31BD5-BA62-C344-B8C2-44863DC0FFF9}" destId="{F1DA1FE2-69A1-0D4A-B1C7-809EA8061595}" srcOrd="3" destOrd="0" presId="urn:microsoft.com/office/officeart/2008/layout/VerticalCurvedList"/>
    <dgm:cxn modelId="{5779369A-7885-3C45-9722-373DD4FEC4A1}" type="presParOf" srcId="{D0E31BD5-BA62-C344-B8C2-44863DC0FFF9}" destId="{C92A160F-B884-DB47-BF71-B7E75C55F195}" srcOrd="4" destOrd="0" presId="urn:microsoft.com/office/officeart/2008/layout/VerticalCurvedList"/>
    <dgm:cxn modelId="{40C5136A-A7C0-B342-BABC-FCE2349B5DBF}" type="presParOf" srcId="{C92A160F-B884-DB47-BF71-B7E75C55F195}" destId="{96C5ECE3-2854-9D47-AEEC-54AEF1215FA7}" srcOrd="0" destOrd="0" presId="urn:microsoft.com/office/officeart/2008/layout/VerticalCurvedList"/>
    <dgm:cxn modelId="{C2620B16-C56F-EB46-8973-21C4E9AABD0A}" type="presParOf" srcId="{D0E31BD5-BA62-C344-B8C2-44863DC0FFF9}" destId="{721F00F3-B156-E945-814D-2A7E29DAADFA}" srcOrd="5" destOrd="0" presId="urn:microsoft.com/office/officeart/2008/layout/VerticalCurvedList"/>
    <dgm:cxn modelId="{F741EC5A-D279-AC47-9AE6-18199049D19C}" type="presParOf" srcId="{D0E31BD5-BA62-C344-B8C2-44863DC0FFF9}" destId="{8AA1343A-F9E4-E844-878E-CE90A00A8D65}" srcOrd="6" destOrd="0" presId="urn:microsoft.com/office/officeart/2008/layout/VerticalCurvedList"/>
    <dgm:cxn modelId="{90049ECC-A22C-0445-9722-D6F964AEEADC}" type="presParOf" srcId="{8AA1343A-F9E4-E844-878E-CE90A00A8D65}" destId="{0B500BB0-CB74-E54E-8C10-4253FAB684B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EA78BA-B8FF-9642-BC32-57CF8718AE5C}" type="doc">
      <dgm:prSet loTypeId="urn:microsoft.com/office/officeart/2009/3/layout/PlusandMinus" loCatId="" qsTypeId="urn:microsoft.com/office/officeart/2005/8/quickstyle/simple1" qsCatId="simple" csTypeId="urn:microsoft.com/office/officeart/2005/8/colors/colorful4" csCatId="colorful" phldr="1"/>
      <dgm:spPr/>
      <dgm:t>
        <a:bodyPr/>
        <a:lstStyle/>
        <a:p>
          <a:endParaRPr lang="tr-TR"/>
        </a:p>
      </dgm:t>
    </dgm:pt>
    <dgm:pt modelId="{1467E104-CD5D-5940-9DCB-B018F00A7B52}">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Yapabildiklerine odaklanmak</a:t>
          </a:r>
        </a:p>
      </dgm:t>
    </dgm:pt>
    <dgm:pt modelId="{202A4CF3-7168-8F41-B54E-063268FD673E}" type="parTrans" cxnId="{13AC6016-7AA4-2345-8763-AA8BAE33B2A4}">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DF2835D-16CA-294F-8065-BFE750563CE8}" type="sibTrans" cxnId="{13AC6016-7AA4-2345-8763-AA8BAE33B2A4}">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3F9E4C9-71FA-6B4A-AC16-A6146699F7D8}">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Yapamadıklarına odaklanmak</a:t>
          </a:r>
        </a:p>
      </dgm:t>
    </dgm:pt>
    <dgm:pt modelId="{70B77823-FC00-E347-9C4F-B9C9D2BB42FD}" type="parTrans" cxnId="{66D1EF69-72A8-E64C-96ED-8F8ABA6938E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D4B8141-6A90-9A4C-A082-61561126BB2B}" type="sibTrans" cxnId="{66D1EF69-72A8-E64C-96ED-8F8ABA6938E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FDDFF766-D32D-6444-804B-577811C3509B}" type="pres">
      <dgm:prSet presAssocID="{30EA78BA-B8FF-9642-BC32-57CF8718AE5C}" presName="Name0" presStyleCnt="0">
        <dgm:presLayoutVars>
          <dgm:chMax val="2"/>
          <dgm:chPref val="2"/>
          <dgm:dir/>
          <dgm:animOne/>
          <dgm:resizeHandles val="exact"/>
        </dgm:presLayoutVars>
      </dgm:prSet>
      <dgm:spPr/>
    </dgm:pt>
    <dgm:pt modelId="{6A69E89A-4936-FD46-9195-B65135592D52}" type="pres">
      <dgm:prSet presAssocID="{30EA78BA-B8FF-9642-BC32-57CF8718AE5C}" presName="Background" presStyleLbl="bgImgPlace1" presStyleIdx="0" presStyleCnt="1"/>
      <dgm:spPr/>
    </dgm:pt>
    <dgm:pt modelId="{52EF5D5B-0712-774B-A53C-2A3032A36615}" type="pres">
      <dgm:prSet presAssocID="{30EA78BA-B8FF-9642-BC32-57CF8718AE5C}" presName="ParentText1" presStyleLbl="revTx" presStyleIdx="0" presStyleCnt="2">
        <dgm:presLayoutVars>
          <dgm:chMax val="0"/>
          <dgm:chPref val="0"/>
          <dgm:bulletEnabled val="1"/>
        </dgm:presLayoutVars>
      </dgm:prSet>
      <dgm:spPr/>
    </dgm:pt>
    <dgm:pt modelId="{93DCA6CC-FE03-5145-9614-CD989ECC30E3}" type="pres">
      <dgm:prSet presAssocID="{30EA78BA-B8FF-9642-BC32-57CF8718AE5C}" presName="ParentText2" presStyleLbl="revTx" presStyleIdx="1" presStyleCnt="2">
        <dgm:presLayoutVars>
          <dgm:chMax val="0"/>
          <dgm:chPref val="0"/>
          <dgm:bulletEnabled val="1"/>
        </dgm:presLayoutVars>
      </dgm:prSet>
      <dgm:spPr/>
    </dgm:pt>
    <dgm:pt modelId="{3751F5E6-C395-0341-9ED1-C44CFE1F6D8F}" type="pres">
      <dgm:prSet presAssocID="{30EA78BA-B8FF-9642-BC32-57CF8718AE5C}" presName="Plus" presStyleLbl="alignNode1" presStyleIdx="0" presStyleCnt="2"/>
      <dgm:spPr/>
    </dgm:pt>
    <dgm:pt modelId="{15DCD9D7-E922-F144-90BC-A06F24C8FEF7}" type="pres">
      <dgm:prSet presAssocID="{30EA78BA-B8FF-9642-BC32-57CF8718AE5C}" presName="Minus" presStyleLbl="alignNode1" presStyleIdx="1" presStyleCnt="2"/>
      <dgm:spPr/>
    </dgm:pt>
    <dgm:pt modelId="{F39B4994-0582-DF4B-BC42-D5C9C8DB7BB2}" type="pres">
      <dgm:prSet presAssocID="{30EA78BA-B8FF-9642-BC32-57CF8718AE5C}" presName="Divider" presStyleLbl="parChTrans1D1" presStyleIdx="0" presStyleCnt="1"/>
      <dgm:spPr/>
    </dgm:pt>
  </dgm:ptLst>
  <dgm:cxnLst>
    <dgm:cxn modelId="{82B1720E-12CE-9F41-9BBB-5AAAE703CCD6}" type="presOf" srcId="{93F9E4C9-71FA-6B4A-AC16-A6146699F7D8}" destId="{93DCA6CC-FE03-5145-9614-CD989ECC30E3}" srcOrd="0" destOrd="0" presId="urn:microsoft.com/office/officeart/2009/3/layout/PlusandMinus"/>
    <dgm:cxn modelId="{13AC6016-7AA4-2345-8763-AA8BAE33B2A4}" srcId="{30EA78BA-B8FF-9642-BC32-57CF8718AE5C}" destId="{1467E104-CD5D-5940-9DCB-B018F00A7B52}" srcOrd="0" destOrd="0" parTransId="{202A4CF3-7168-8F41-B54E-063268FD673E}" sibTransId="{DDF2835D-16CA-294F-8065-BFE750563CE8}"/>
    <dgm:cxn modelId="{F0447F68-7B4C-AD44-BB66-350228E484D1}" type="presOf" srcId="{1467E104-CD5D-5940-9DCB-B018F00A7B52}" destId="{52EF5D5B-0712-774B-A53C-2A3032A36615}" srcOrd="0" destOrd="0" presId="urn:microsoft.com/office/officeart/2009/3/layout/PlusandMinus"/>
    <dgm:cxn modelId="{66D1EF69-72A8-E64C-96ED-8F8ABA6938E1}" srcId="{30EA78BA-B8FF-9642-BC32-57CF8718AE5C}" destId="{93F9E4C9-71FA-6B4A-AC16-A6146699F7D8}" srcOrd="1" destOrd="0" parTransId="{70B77823-FC00-E347-9C4F-B9C9D2BB42FD}" sibTransId="{ED4B8141-6A90-9A4C-A082-61561126BB2B}"/>
    <dgm:cxn modelId="{63CF4ECE-D4E0-E046-8B85-9462F3ED1CBC}" type="presOf" srcId="{30EA78BA-B8FF-9642-BC32-57CF8718AE5C}" destId="{FDDFF766-D32D-6444-804B-577811C3509B}" srcOrd="0" destOrd="0" presId="urn:microsoft.com/office/officeart/2009/3/layout/PlusandMinus"/>
    <dgm:cxn modelId="{9A4F57F1-5733-DF47-93FA-8839190F73A0}" type="presParOf" srcId="{FDDFF766-D32D-6444-804B-577811C3509B}" destId="{6A69E89A-4936-FD46-9195-B65135592D52}" srcOrd="0" destOrd="0" presId="urn:microsoft.com/office/officeart/2009/3/layout/PlusandMinus"/>
    <dgm:cxn modelId="{D6132816-627E-6F42-8580-51FC580D034D}" type="presParOf" srcId="{FDDFF766-D32D-6444-804B-577811C3509B}" destId="{52EF5D5B-0712-774B-A53C-2A3032A36615}" srcOrd="1" destOrd="0" presId="urn:microsoft.com/office/officeart/2009/3/layout/PlusandMinus"/>
    <dgm:cxn modelId="{14BCABA1-7DF3-AD40-A7BF-E284C9B61383}" type="presParOf" srcId="{FDDFF766-D32D-6444-804B-577811C3509B}" destId="{93DCA6CC-FE03-5145-9614-CD989ECC30E3}" srcOrd="2" destOrd="0" presId="urn:microsoft.com/office/officeart/2009/3/layout/PlusandMinus"/>
    <dgm:cxn modelId="{357AAF60-E9C5-7E4E-BACB-BF58F98BC16E}" type="presParOf" srcId="{FDDFF766-D32D-6444-804B-577811C3509B}" destId="{3751F5E6-C395-0341-9ED1-C44CFE1F6D8F}" srcOrd="3" destOrd="0" presId="urn:microsoft.com/office/officeart/2009/3/layout/PlusandMinus"/>
    <dgm:cxn modelId="{156C564D-590D-1245-9716-03E2E8222AFE}" type="presParOf" srcId="{FDDFF766-D32D-6444-804B-577811C3509B}" destId="{15DCD9D7-E922-F144-90BC-A06F24C8FEF7}" srcOrd="4" destOrd="0" presId="urn:microsoft.com/office/officeart/2009/3/layout/PlusandMinus"/>
    <dgm:cxn modelId="{EF33C1EF-0479-F241-90A6-DE1E647A5DFE}" type="presParOf" srcId="{FDDFF766-D32D-6444-804B-577811C3509B}" destId="{F39B4994-0582-DF4B-BC42-D5C9C8DB7BB2}"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2C6179-455D-594A-B547-C78E56A326BC}" type="doc">
      <dgm:prSet loTypeId="urn:microsoft.com/office/officeart/2005/8/layout/pyramid2" loCatId="" qsTypeId="urn:microsoft.com/office/officeart/2005/8/quickstyle/simple1" qsCatId="simple" csTypeId="urn:microsoft.com/office/officeart/2005/8/colors/colorful4" csCatId="colorful" phldr="1"/>
      <dgm:spPr/>
      <dgm:t>
        <a:bodyPr/>
        <a:lstStyle/>
        <a:p>
          <a:endParaRPr lang="tr-TR"/>
        </a:p>
      </dgm:t>
    </dgm:pt>
    <dgm:pt modelId="{DD2E0074-FF22-0E4D-AE26-F74B7C54960E}">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İlgisini çeken materyal, olay, durum vb.</a:t>
          </a:r>
        </a:p>
      </dgm:t>
    </dgm:pt>
    <dgm:pt modelId="{C20F062C-5C9A-D14D-BF5F-2C469C6392CA}" type="parTrans" cxnId="{4B02C274-77E5-8E4B-AC7B-25FB5CCA0C0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95EBE5DB-016A-284A-915E-DE70BC4878FF}" type="sibTrans" cxnId="{4B02C274-77E5-8E4B-AC7B-25FB5CCA0C0D}">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5B9F68D-52DD-514A-B564-F3692D6CF3A9}">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Çocuğun liderliğini takip etme</a:t>
          </a:r>
        </a:p>
      </dgm:t>
    </dgm:pt>
    <dgm:pt modelId="{5A8BAF27-5468-704D-A09E-A1D44C320A90}" type="parTrans" cxnId="{3849E045-6A9E-0742-BFAB-B7D37D34861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7A460D66-CC07-F542-B025-5EE18EA4AB17}" type="sibTrans" cxnId="{3849E045-6A9E-0742-BFAB-B7D37D34861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1DCB2D02-B20D-BB46-A30B-3A4DF2B9CAD2}">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Doğal </a:t>
          </a:r>
          <a:r>
            <a:rPr lang="tr-TR" sz="2400" dirty="0" err="1">
              <a:latin typeface="Tahoma" panose="020B0604030504040204" pitchFamily="34" charset="0"/>
              <a:ea typeface="Tahoma" panose="020B0604030504040204" pitchFamily="34" charset="0"/>
              <a:cs typeface="Tahoma" panose="020B0604030504040204" pitchFamily="34" charset="0"/>
            </a:rPr>
            <a:t>pekiştireç</a:t>
          </a:r>
          <a:r>
            <a:rPr lang="tr-TR" sz="2400" dirty="0">
              <a:latin typeface="Tahoma" panose="020B0604030504040204" pitchFamily="34" charset="0"/>
              <a:ea typeface="Tahoma" panose="020B0604030504040204" pitchFamily="34" charset="0"/>
              <a:cs typeface="Tahoma" panose="020B0604030504040204" pitchFamily="34" charset="0"/>
            </a:rPr>
            <a:t> </a:t>
          </a:r>
        </a:p>
      </dgm:t>
    </dgm:pt>
    <dgm:pt modelId="{C361D758-8386-3542-B980-28A71444D274}" type="parTrans" cxnId="{F1E419C2-72E6-8A46-B960-5E6D7DDA174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98BC52E-DE2F-DA43-A8FB-335D0D398DA6}" type="sibTrans" cxnId="{F1E419C2-72E6-8A46-B960-5E6D7DDA174C}">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ED6AA37-CF90-BE42-BD19-351B56F921F3}">
      <dgm:prSet phldrT="[Metin]" custT="1"/>
      <dgm:spPr/>
      <dgm:t>
        <a:bodyPr/>
        <a:lstStyle/>
        <a:p>
          <a:r>
            <a:rPr lang="tr-TR" sz="2400" dirty="0">
              <a:latin typeface="Tahoma" panose="020B0604030504040204" pitchFamily="34" charset="0"/>
              <a:ea typeface="Tahoma" panose="020B0604030504040204" pitchFamily="34" charset="0"/>
              <a:cs typeface="Tahoma" panose="020B0604030504040204" pitchFamily="34" charset="0"/>
            </a:rPr>
            <a:t>Doğal dil öğretim teknikleri</a:t>
          </a:r>
        </a:p>
      </dgm:t>
    </dgm:pt>
    <dgm:pt modelId="{704BC181-16A6-E94B-A7D3-88DD28047B70}" type="parTrans" cxnId="{4B4B5B04-2458-334D-9903-4A7994CAC81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F081EA90-23CD-F34E-847C-884CBB8A7C79}" type="sibTrans" cxnId="{4B4B5B04-2458-334D-9903-4A7994CAC817}">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8B7736D-C5B3-C24F-8AFE-DB08451D632E}">
      <dgm:prSet phldrT="[Metin]" custT="1"/>
      <dgm:spPr/>
      <dgm:t>
        <a:bodyPr/>
        <a:lstStyle/>
        <a:p>
          <a:r>
            <a:rPr lang="tr-TR" sz="2400">
              <a:latin typeface="Tahoma" panose="020B0604030504040204" pitchFamily="34" charset="0"/>
              <a:ea typeface="Tahoma" panose="020B0604030504040204" pitchFamily="34" charset="0"/>
              <a:cs typeface="Tahoma" panose="020B0604030504040204" pitchFamily="34" charset="0"/>
            </a:rPr>
            <a:t>Çevresel düzenlemeler</a:t>
          </a:r>
          <a:endParaRPr lang="tr-TR" sz="2400" dirty="0">
            <a:latin typeface="Tahoma" panose="020B0604030504040204" pitchFamily="34" charset="0"/>
            <a:ea typeface="Tahoma" panose="020B0604030504040204" pitchFamily="34" charset="0"/>
            <a:cs typeface="Tahoma" panose="020B0604030504040204" pitchFamily="34" charset="0"/>
          </a:endParaRPr>
        </a:p>
      </dgm:t>
    </dgm:pt>
    <dgm:pt modelId="{9E8EB18F-1887-7445-B0C7-D292DB1AC70C}" type="parTrans" cxnId="{F4A46EC5-0304-684A-8650-11943943F3A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31B7930B-E220-0347-ABB6-D6BE758A4D62}" type="sibTrans" cxnId="{F4A46EC5-0304-684A-8650-11943943F3A3}">
      <dgm:prSet/>
      <dgm:spPr/>
      <dgm:t>
        <a:bodyPr/>
        <a:lstStyle/>
        <a:p>
          <a:endParaRPr lang="tr-TR" sz="2400">
            <a:latin typeface="Tahoma" panose="020B0604030504040204" pitchFamily="34" charset="0"/>
            <a:ea typeface="Tahoma" panose="020B0604030504040204" pitchFamily="34" charset="0"/>
            <a:cs typeface="Tahoma" panose="020B0604030504040204" pitchFamily="34" charset="0"/>
          </a:endParaRPr>
        </a:p>
      </dgm:t>
    </dgm:pt>
    <dgm:pt modelId="{CEC9671B-083D-5049-B56B-F6BBCBEB169F}" type="pres">
      <dgm:prSet presAssocID="{7E2C6179-455D-594A-B547-C78E56A326BC}" presName="compositeShape" presStyleCnt="0">
        <dgm:presLayoutVars>
          <dgm:dir/>
          <dgm:resizeHandles/>
        </dgm:presLayoutVars>
      </dgm:prSet>
      <dgm:spPr/>
    </dgm:pt>
    <dgm:pt modelId="{28467828-6D9F-4842-B9CB-2718CCCF898E}" type="pres">
      <dgm:prSet presAssocID="{7E2C6179-455D-594A-B547-C78E56A326BC}" presName="pyramid" presStyleLbl="node1" presStyleIdx="0" presStyleCnt="1" custLinFactNeighborX="-30567" custLinFactNeighborY="641"/>
      <dgm:spPr/>
    </dgm:pt>
    <dgm:pt modelId="{18D7EA40-16E4-0646-B22B-002E0E221A6D}" type="pres">
      <dgm:prSet presAssocID="{7E2C6179-455D-594A-B547-C78E56A326BC}" presName="theList" presStyleCnt="0"/>
      <dgm:spPr/>
    </dgm:pt>
    <dgm:pt modelId="{B951FB65-0854-1A4A-BD84-09E57A8AD508}" type="pres">
      <dgm:prSet presAssocID="{DD2E0074-FF22-0E4D-AE26-F74B7C54960E}" presName="aNode" presStyleLbl="fgAcc1" presStyleIdx="0" presStyleCnt="5" custScaleX="150450">
        <dgm:presLayoutVars>
          <dgm:bulletEnabled val="1"/>
        </dgm:presLayoutVars>
      </dgm:prSet>
      <dgm:spPr/>
    </dgm:pt>
    <dgm:pt modelId="{552C4524-6F05-164B-84A4-833F47C92B18}" type="pres">
      <dgm:prSet presAssocID="{DD2E0074-FF22-0E4D-AE26-F74B7C54960E}" presName="aSpace" presStyleCnt="0"/>
      <dgm:spPr/>
    </dgm:pt>
    <dgm:pt modelId="{EECD9EF3-160C-8E49-AB48-B9B6865C7BB3}" type="pres">
      <dgm:prSet presAssocID="{1DCB2D02-B20D-BB46-A30B-3A4DF2B9CAD2}" presName="aNode" presStyleLbl="fgAcc1" presStyleIdx="1" presStyleCnt="5" custScaleX="150450">
        <dgm:presLayoutVars>
          <dgm:bulletEnabled val="1"/>
        </dgm:presLayoutVars>
      </dgm:prSet>
      <dgm:spPr/>
    </dgm:pt>
    <dgm:pt modelId="{28256BFD-8F15-664B-A6CE-9CF993A57F02}" type="pres">
      <dgm:prSet presAssocID="{1DCB2D02-B20D-BB46-A30B-3A4DF2B9CAD2}" presName="aSpace" presStyleCnt="0"/>
      <dgm:spPr/>
    </dgm:pt>
    <dgm:pt modelId="{9D51EB4F-70AE-D94D-BB72-9BBE4E41979A}" type="pres">
      <dgm:prSet presAssocID="{15B9F68D-52DD-514A-B564-F3692D6CF3A9}" presName="aNode" presStyleLbl="fgAcc1" presStyleIdx="2" presStyleCnt="5" custScaleX="150450">
        <dgm:presLayoutVars>
          <dgm:bulletEnabled val="1"/>
        </dgm:presLayoutVars>
      </dgm:prSet>
      <dgm:spPr/>
    </dgm:pt>
    <dgm:pt modelId="{8FBCB63D-DB6A-9445-AA4A-ACD97ADC9AF6}" type="pres">
      <dgm:prSet presAssocID="{15B9F68D-52DD-514A-B564-F3692D6CF3A9}" presName="aSpace" presStyleCnt="0"/>
      <dgm:spPr/>
    </dgm:pt>
    <dgm:pt modelId="{E469CFD5-40BD-274E-9B8D-668DDEAC3DE5}" type="pres">
      <dgm:prSet presAssocID="{38B7736D-C5B3-C24F-8AFE-DB08451D632E}" presName="aNode" presStyleLbl="fgAcc1" presStyleIdx="3" presStyleCnt="5" custScaleX="150450">
        <dgm:presLayoutVars>
          <dgm:bulletEnabled val="1"/>
        </dgm:presLayoutVars>
      </dgm:prSet>
      <dgm:spPr/>
    </dgm:pt>
    <dgm:pt modelId="{46055642-FC01-2E43-B2B1-C71CB7FD240F}" type="pres">
      <dgm:prSet presAssocID="{38B7736D-C5B3-C24F-8AFE-DB08451D632E}" presName="aSpace" presStyleCnt="0"/>
      <dgm:spPr/>
    </dgm:pt>
    <dgm:pt modelId="{9FC70F6A-126E-4F4B-B6E1-6379DE1DE20B}" type="pres">
      <dgm:prSet presAssocID="{FED6AA37-CF90-BE42-BD19-351B56F921F3}" presName="aNode" presStyleLbl="fgAcc1" presStyleIdx="4" presStyleCnt="5" custScaleX="150450">
        <dgm:presLayoutVars>
          <dgm:bulletEnabled val="1"/>
        </dgm:presLayoutVars>
      </dgm:prSet>
      <dgm:spPr/>
    </dgm:pt>
    <dgm:pt modelId="{00F00B45-1082-084E-AFAB-51D4848792C1}" type="pres">
      <dgm:prSet presAssocID="{FED6AA37-CF90-BE42-BD19-351B56F921F3}" presName="aSpace" presStyleCnt="0"/>
      <dgm:spPr/>
    </dgm:pt>
  </dgm:ptLst>
  <dgm:cxnLst>
    <dgm:cxn modelId="{4B4B5B04-2458-334D-9903-4A7994CAC817}" srcId="{7E2C6179-455D-594A-B547-C78E56A326BC}" destId="{FED6AA37-CF90-BE42-BD19-351B56F921F3}" srcOrd="4" destOrd="0" parTransId="{704BC181-16A6-E94B-A7D3-88DD28047B70}" sibTransId="{F081EA90-23CD-F34E-847C-884CBB8A7C79}"/>
    <dgm:cxn modelId="{93DF2C25-BCAA-8947-9D1E-EF32756F528A}" type="presOf" srcId="{7E2C6179-455D-594A-B547-C78E56A326BC}" destId="{CEC9671B-083D-5049-B56B-F6BBCBEB169F}" srcOrd="0" destOrd="0" presId="urn:microsoft.com/office/officeart/2005/8/layout/pyramid2"/>
    <dgm:cxn modelId="{62061A3E-0DB3-8547-BEB2-C69FCB6EB680}" type="presOf" srcId="{15B9F68D-52DD-514A-B564-F3692D6CF3A9}" destId="{9D51EB4F-70AE-D94D-BB72-9BBE4E41979A}" srcOrd="0" destOrd="0" presId="urn:microsoft.com/office/officeart/2005/8/layout/pyramid2"/>
    <dgm:cxn modelId="{3849E045-6A9E-0742-BFAB-B7D37D348613}" srcId="{7E2C6179-455D-594A-B547-C78E56A326BC}" destId="{15B9F68D-52DD-514A-B564-F3692D6CF3A9}" srcOrd="2" destOrd="0" parTransId="{5A8BAF27-5468-704D-A09E-A1D44C320A90}" sibTransId="{7A460D66-CC07-F542-B025-5EE18EA4AB17}"/>
    <dgm:cxn modelId="{EC529D56-68AA-5B40-92EF-564230C6D663}" type="presOf" srcId="{DD2E0074-FF22-0E4D-AE26-F74B7C54960E}" destId="{B951FB65-0854-1A4A-BD84-09E57A8AD508}" srcOrd="0" destOrd="0" presId="urn:microsoft.com/office/officeart/2005/8/layout/pyramid2"/>
    <dgm:cxn modelId="{4B02C274-77E5-8E4B-AC7B-25FB5CCA0C0D}" srcId="{7E2C6179-455D-594A-B547-C78E56A326BC}" destId="{DD2E0074-FF22-0E4D-AE26-F74B7C54960E}" srcOrd="0" destOrd="0" parTransId="{C20F062C-5C9A-D14D-BF5F-2C469C6392CA}" sibTransId="{95EBE5DB-016A-284A-915E-DE70BC4878FF}"/>
    <dgm:cxn modelId="{45CE2193-A40D-064D-A782-6E69549C5C86}" type="presOf" srcId="{38B7736D-C5B3-C24F-8AFE-DB08451D632E}" destId="{E469CFD5-40BD-274E-9B8D-668DDEAC3DE5}" srcOrd="0" destOrd="0" presId="urn:microsoft.com/office/officeart/2005/8/layout/pyramid2"/>
    <dgm:cxn modelId="{BC2FF6BA-A4E2-A348-9B2B-5DE40EF95C1B}" type="presOf" srcId="{1DCB2D02-B20D-BB46-A30B-3A4DF2B9CAD2}" destId="{EECD9EF3-160C-8E49-AB48-B9B6865C7BB3}" srcOrd="0" destOrd="0" presId="urn:microsoft.com/office/officeart/2005/8/layout/pyramid2"/>
    <dgm:cxn modelId="{F1E419C2-72E6-8A46-B960-5E6D7DDA174C}" srcId="{7E2C6179-455D-594A-B547-C78E56A326BC}" destId="{1DCB2D02-B20D-BB46-A30B-3A4DF2B9CAD2}" srcOrd="1" destOrd="0" parTransId="{C361D758-8386-3542-B980-28A71444D274}" sibTransId="{F98BC52E-DE2F-DA43-A8FB-335D0D398DA6}"/>
    <dgm:cxn modelId="{F4A46EC5-0304-684A-8650-11943943F3A3}" srcId="{7E2C6179-455D-594A-B547-C78E56A326BC}" destId="{38B7736D-C5B3-C24F-8AFE-DB08451D632E}" srcOrd="3" destOrd="0" parTransId="{9E8EB18F-1887-7445-B0C7-D292DB1AC70C}" sibTransId="{31B7930B-E220-0347-ABB6-D6BE758A4D62}"/>
    <dgm:cxn modelId="{CA2A35CB-0EF7-9C4C-B8E7-C2948A4D6CEC}" type="presOf" srcId="{FED6AA37-CF90-BE42-BD19-351B56F921F3}" destId="{9FC70F6A-126E-4F4B-B6E1-6379DE1DE20B}" srcOrd="0" destOrd="0" presId="urn:microsoft.com/office/officeart/2005/8/layout/pyramid2"/>
    <dgm:cxn modelId="{6AA4FB5E-6211-F94E-BC19-BD51663569E2}" type="presParOf" srcId="{CEC9671B-083D-5049-B56B-F6BBCBEB169F}" destId="{28467828-6D9F-4842-B9CB-2718CCCF898E}" srcOrd="0" destOrd="0" presId="urn:microsoft.com/office/officeart/2005/8/layout/pyramid2"/>
    <dgm:cxn modelId="{9BC55EE7-6440-B141-B044-C95468F8C2F2}" type="presParOf" srcId="{CEC9671B-083D-5049-B56B-F6BBCBEB169F}" destId="{18D7EA40-16E4-0646-B22B-002E0E221A6D}" srcOrd="1" destOrd="0" presId="urn:microsoft.com/office/officeart/2005/8/layout/pyramid2"/>
    <dgm:cxn modelId="{CC368D5C-0BF4-6443-9574-3EA91FBCFE59}" type="presParOf" srcId="{18D7EA40-16E4-0646-B22B-002E0E221A6D}" destId="{B951FB65-0854-1A4A-BD84-09E57A8AD508}" srcOrd="0" destOrd="0" presId="urn:microsoft.com/office/officeart/2005/8/layout/pyramid2"/>
    <dgm:cxn modelId="{530F5957-0CBA-1448-AD97-5FAFD9685421}" type="presParOf" srcId="{18D7EA40-16E4-0646-B22B-002E0E221A6D}" destId="{552C4524-6F05-164B-84A4-833F47C92B18}" srcOrd="1" destOrd="0" presId="urn:microsoft.com/office/officeart/2005/8/layout/pyramid2"/>
    <dgm:cxn modelId="{CB795ED0-3F65-4D4D-949F-DA5CE3361295}" type="presParOf" srcId="{18D7EA40-16E4-0646-B22B-002E0E221A6D}" destId="{EECD9EF3-160C-8E49-AB48-B9B6865C7BB3}" srcOrd="2" destOrd="0" presId="urn:microsoft.com/office/officeart/2005/8/layout/pyramid2"/>
    <dgm:cxn modelId="{32D924DC-9088-0948-864F-488C77148432}" type="presParOf" srcId="{18D7EA40-16E4-0646-B22B-002E0E221A6D}" destId="{28256BFD-8F15-664B-A6CE-9CF993A57F02}" srcOrd="3" destOrd="0" presId="urn:microsoft.com/office/officeart/2005/8/layout/pyramid2"/>
    <dgm:cxn modelId="{293DC2E0-2E3F-754F-9F09-9B3ED0DE7635}" type="presParOf" srcId="{18D7EA40-16E4-0646-B22B-002E0E221A6D}" destId="{9D51EB4F-70AE-D94D-BB72-9BBE4E41979A}" srcOrd="4" destOrd="0" presId="urn:microsoft.com/office/officeart/2005/8/layout/pyramid2"/>
    <dgm:cxn modelId="{4B65C06F-7FFD-2F4D-BB9B-2B06B3227C01}" type="presParOf" srcId="{18D7EA40-16E4-0646-B22B-002E0E221A6D}" destId="{8FBCB63D-DB6A-9445-AA4A-ACD97ADC9AF6}" srcOrd="5" destOrd="0" presId="urn:microsoft.com/office/officeart/2005/8/layout/pyramid2"/>
    <dgm:cxn modelId="{A30473AD-224D-5D4C-8F1B-F79B5149B021}" type="presParOf" srcId="{18D7EA40-16E4-0646-B22B-002E0E221A6D}" destId="{E469CFD5-40BD-274E-9B8D-668DDEAC3DE5}" srcOrd="6" destOrd="0" presId="urn:microsoft.com/office/officeart/2005/8/layout/pyramid2"/>
    <dgm:cxn modelId="{9DB00711-3EE3-2542-B0A6-127970607C29}" type="presParOf" srcId="{18D7EA40-16E4-0646-B22B-002E0E221A6D}" destId="{46055642-FC01-2E43-B2B1-C71CB7FD240F}" srcOrd="7" destOrd="0" presId="urn:microsoft.com/office/officeart/2005/8/layout/pyramid2"/>
    <dgm:cxn modelId="{C459E6AE-D210-7F42-8DB1-7B0E0A9EC7EE}" type="presParOf" srcId="{18D7EA40-16E4-0646-B22B-002E0E221A6D}" destId="{9FC70F6A-126E-4F4B-B6E1-6379DE1DE20B}" srcOrd="8" destOrd="0" presId="urn:microsoft.com/office/officeart/2005/8/layout/pyramid2"/>
    <dgm:cxn modelId="{DCC23FBD-CD08-9A4B-AB8C-6451AFDDB1E1}" type="presParOf" srcId="{18D7EA40-16E4-0646-B22B-002E0E221A6D}" destId="{00F00B45-1082-084E-AFAB-51D4848792C1}"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E57A3-1151-3E48-A8A3-E36D37C1E337}" type="doc">
      <dgm:prSet loTypeId="urn:microsoft.com/office/officeart/2009/3/layout/PlusandMinus" loCatId="" qsTypeId="urn:microsoft.com/office/officeart/2005/8/quickstyle/simple1" qsCatId="simple" csTypeId="urn:microsoft.com/office/officeart/2005/8/colors/colorful2" csCatId="colorful" phldr="1"/>
      <dgm:spPr/>
      <dgm:t>
        <a:bodyPr/>
        <a:lstStyle/>
        <a:p>
          <a:endParaRPr lang="tr-TR"/>
        </a:p>
      </dgm:t>
    </dgm:pt>
    <dgm:pt modelId="{C40F28F1-E22B-2045-BE30-4EE17E7479D7}">
      <dgm:prSet phldrT="[Metin]" custT="1"/>
      <dgm:spPr/>
      <dgm:t>
        <a:bodyPr/>
        <a:lstStyle/>
        <a:p>
          <a:r>
            <a:rPr lang="tr-TR" sz="3200" dirty="0">
              <a:latin typeface="Tahoma" panose="020B0604030504040204" pitchFamily="34" charset="0"/>
              <a:ea typeface="Tahoma" panose="020B0604030504040204" pitchFamily="34" charset="0"/>
              <a:cs typeface="Tahoma" panose="020B0604030504040204" pitchFamily="34" charset="0"/>
            </a:rPr>
            <a:t>İşlevsel ve gelişimsel olarak uygun amaçlar</a:t>
          </a:r>
        </a:p>
      </dgm:t>
    </dgm:pt>
    <dgm:pt modelId="{B71D0888-8698-D549-8C51-8D19011E6514}" type="parTrans" cxnId="{EFC1C3B8-76A4-B64C-BC78-B71AC36AF409}">
      <dgm:prSet/>
      <dgm:spPr/>
      <dgm:t>
        <a:bodyPr/>
        <a:lstStyle/>
        <a:p>
          <a:endParaRPr lang="tr-TR" sz="3200">
            <a:latin typeface="Tahoma" panose="020B0604030504040204" pitchFamily="34" charset="0"/>
            <a:ea typeface="Tahoma" panose="020B0604030504040204" pitchFamily="34" charset="0"/>
            <a:cs typeface="Tahoma" panose="020B0604030504040204" pitchFamily="34" charset="0"/>
          </a:endParaRPr>
        </a:p>
      </dgm:t>
    </dgm:pt>
    <dgm:pt modelId="{B0214558-740E-864C-B0AC-7845243EE2A5}" type="sibTrans" cxnId="{EFC1C3B8-76A4-B64C-BC78-B71AC36AF409}">
      <dgm:prSet/>
      <dgm:spPr/>
      <dgm:t>
        <a:bodyPr/>
        <a:lstStyle/>
        <a:p>
          <a:endParaRPr lang="tr-TR" sz="3200">
            <a:latin typeface="Tahoma" panose="020B0604030504040204" pitchFamily="34" charset="0"/>
            <a:ea typeface="Tahoma" panose="020B0604030504040204" pitchFamily="34" charset="0"/>
            <a:cs typeface="Tahoma" panose="020B0604030504040204" pitchFamily="34" charset="0"/>
          </a:endParaRPr>
        </a:p>
      </dgm:t>
    </dgm:pt>
    <dgm:pt modelId="{47B88CE2-8678-594F-987F-7D81858F105B}">
      <dgm:prSet phldrT="[Metin]" custT="1"/>
      <dgm:spPr/>
      <dgm:t>
        <a:bodyPr/>
        <a:lstStyle/>
        <a:p>
          <a:r>
            <a:rPr lang="tr-TR" sz="3200" dirty="0">
              <a:latin typeface="Tahoma" panose="020B0604030504040204" pitchFamily="34" charset="0"/>
              <a:ea typeface="Tahoma" panose="020B0604030504040204" pitchFamily="34" charset="0"/>
              <a:cs typeface="Tahoma" panose="020B0604030504040204" pitchFamily="34" charset="0"/>
            </a:rPr>
            <a:t>İşlevsel ve gelişime uygun olmayan amaçlar</a:t>
          </a:r>
        </a:p>
      </dgm:t>
    </dgm:pt>
    <dgm:pt modelId="{C6D05203-9769-C243-A1EE-91CC6E68DD5A}" type="parTrans" cxnId="{382A5AB7-497F-C343-8A82-D7EDDB1C0C3E}">
      <dgm:prSet/>
      <dgm:spPr/>
      <dgm:t>
        <a:bodyPr/>
        <a:lstStyle/>
        <a:p>
          <a:endParaRPr lang="tr-TR" sz="3200">
            <a:latin typeface="Tahoma" panose="020B0604030504040204" pitchFamily="34" charset="0"/>
            <a:ea typeface="Tahoma" panose="020B0604030504040204" pitchFamily="34" charset="0"/>
            <a:cs typeface="Tahoma" panose="020B0604030504040204" pitchFamily="34" charset="0"/>
          </a:endParaRPr>
        </a:p>
      </dgm:t>
    </dgm:pt>
    <dgm:pt modelId="{52AEAF0F-0FBA-D746-82DD-9259F5441C74}" type="sibTrans" cxnId="{382A5AB7-497F-C343-8A82-D7EDDB1C0C3E}">
      <dgm:prSet/>
      <dgm:spPr/>
      <dgm:t>
        <a:bodyPr/>
        <a:lstStyle/>
        <a:p>
          <a:endParaRPr lang="tr-TR" sz="3200">
            <a:latin typeface="Tahoma" panose="020B0604030504040204" pitchFamily="34" charset="0"/>
            <a:ea typeface="Tahoma" panose="020B0604030504040204" pitchFamily="34" charset="0"/>
            <a:cs typeface="Tahoma" panose="020B0604030504040204" pitchFamily="34" charset="0"/>
          </a:endParaRPr>
        </a:p>
      </dgm:t>
    </dgm:pt>
    <dgm:pt modelId="{EDA7A64C-83C2-114A-AC49-FEFCDED351C7}" type="pres">
      <dgm:prSet presAssocID="{B1CE57A3-1151-3E48-A8A3-E36D37C1E337}" presName="Name0" presStyleCnt="0">
        <dgm:presLayoutVars>
          <dgm:chMax val="2"/>
          <dgm:chPref val="2"/>
          <dgm:dir/>
          <dgm:animOne/>
          <dgm:resizeHandles val="exact"/>
        </dgm:presLayoutVars>
      </dgm:prSet>
      <dgm:spPr/>
    </dgm:pt>
    <dgm:pt modelId="{56432D3B-61A2-5940-9F51-10E35ECF0C13}" type="pres">
      <dgm:prSet presAssocID="{B1CE57A3-1151-3E48-A8A3-E36D37C1E337}" presName="Background" presStyleLbl="bgImgPlace1" presStyleIdx="0" presStyleCnt="1"/>
      <dgm:spPr/>
    </dgm:pt>
    <dgm:pt modelId="{1EEBEBDE-4F5B-AA47-AB08-E81720166D56}" type="pres">
      <dgm:prSet presAssocID="{B1CE57A3-1151-3E48-A8A3-E36D37C1E337}" presName="ParentText1" presStyleLbl="revTx" presStyleIdx="0" presStyleCnt="2">
        <dgm:presLayoutVars>
          <dgm:chMax val="0"/>
          <dgm:chPref val="0"/>
          <dgm:bulletEnabled val="1"/>
        </dgm:presLayoutVars>
      </dgm:prSet>
      <dgm:spPr/>
    </dgm:pt>
    <dgm:pt modelId="{F221C031-4041-D74C-ACB8-56E9F0DFFE1E}" type="pres">
      <dgm:prSet presAssocID="{B1CE57A3-1151-3E48-A8A3-E36D37C1E337}" presName="ParentText2" presStyleLbl="revTx" presStyleIdx="1" presStyleCnt="2">
        <dgm:presLayoutVars>
          <dgm:chMax val="0"/>
          <dgm:chPref val="0"/>
          <dgm:bulletEnabled val="1"/>
        </dgm:presLayoutVars>
      </dgm:prSet>
      <dgm:spPr/>
    </dgm:pt>
    <dgm:pt modelId="{CBEEAFAD-2BC7-1245-98AE-FE9014E474BC}" type="pres">
      <dgm:prSet presAssocID="{B1CE57A3-1151-3E48-A8A3-E36D37C1E337}" presName="Plus" presStyleLbl="alignNode1" presStyleIdx="0" presStyleCnt="2"/>
      <dgm:spPr/>
    </dgm:pt>
    <dgm:pt modelId="{F67B9281-11CC-854E-8E93-44547671724F}" type="pres">
      <dgm:prSet presAssocID="{B1CE57A3-1151-3E48-A8A3-E36D37C1E337}" presName="Minus" presStyleLbl="alignNode1" presStyleIdx="1" presStyleCnt="2"/>
      <dgm:spPr/>
    </dgm:pt>
    <dgm:pt modelId="{D2F91F91-A47D-4F4F-BB2C-3348C06FAA4C}" type="pres">
      <dgm:prSet presAssocID="{B1CE57A3-1151-3E48-A8A3-E36D37C1E337}" presName="Divider" presStyleLbl="parChTrans1D1" presStyleIdx="0" presStyleCnt="1"/>
      <dgm:spPr/>
    </dgm:pt>
  </dgm:ptLst>
  <dgm:cxnLst>
    <dgm:cxn modelId="{DCEACA1F-9D8B-C24B-BE03-E28C53D82335}" type="presOf" srcId="{B1CE57A3-1151-3E48-A8A3-E36D37C1E337}" destId="{EDA7A64C-83C2-114A-AC49-FEFCDED351C7}" srcOrd="0" destOrd="0" presId="urn:microsoft.com/office/officeart/2009/3/layout/PlusandMinus"/>
    <dgm:cxn modelId="{B593EB37-D948-064B-ACDC-6B9DDF23BE52}" type="presOf" srcId="{C40F28F1-E22B-2045-BE30-4EE17E7479D7}" destId="{1EEBEBDE-4F5B-AA47-AB08-E81720166D56}" srcOrd="0" destOrd="0" presId="urn:microsoft.com/office/officeart/2009/3/layout/PlusandMinus"/>
    <dgm:cxn modelId="{382A5AB7-497F-C343-8A82-D7EDDB1C0C3E}" srcId="{B1CE57A3-1151-3E48-A8A3-E36D37C1E337}" destId="{47B88CE2-8678-594F-987F-7D81858F105B}" srcOrd="1" destOrd="0" parTransId="{C6D05203-9769-C243-A1EE-91CC6E68DD5A}" sibTransId="{52AEAF0F-0FBA-D746-82DD-9259F5441C74}"/>
    <dgm:cxn modelId="{EFC1C3B8-76A4-B64C-BC78-B71AC36AF409}" srcId="{B1CE57A3-1151-3E48-A8A3-E36D37C1E337}" destId="{C40F28F1-E22B-2045-BE30-4EE17E7479D7}" srcOrd="0" destOrd="0" parTransId="{B71D0888-8698-D549-8C51-8D19011E6514}" sibTransId="{B0214558-740E-864C-B0AC-7845243EE2A5}"/>
    <dgm:cxn modelId="{BD4AA6FA-DACC-8746-8B14-7077C6A6490D}" type="presOf" srcId="{47B88CE2-8678-594F-987F-7D81858F105B}" destId="{F221C031-4041-D74C-ACB8-56E9F0DFFE1E}" srcOrd="0" destOrd="0" presId="urn:microsoft.com/office/officeart/2009/3/layout/PlusandMinus"/>
    <dgm:cxn modelId="{F2D7476E-5228-4E41-81CE-E10C96A27886}" type="presParOf" srcId="{EDA7A64C-83C2-114A-AC49-FEFCDED351C7}" destId="{56432D3B-61A2-5940-9F51-10E35ECF0C13}" srcOrd="0" destOrd="0" presId="urn:microsoft.com/office/officeart/2009/3/layout/PlusandMinus"/>
    <dgm:cxn modelId="{4394CD43-3D00-9D46-9D97-28C40B36CE8B}" type="presParOf" srcId="{EDA7A64C-83C2-114A-AC49-FEFCDED351C7}" destId="{1EEBEBDE-4F5B-AA47-AB08-E81720166D56}" srcOrd="1" destOrd="0" presId="urn:microsoft.com/office/officeart/2009/3/layout/PlusandMinus"/>
    <dgm:cxn modelId="{508E72E5-121A-114F-BE11-675C913FB70B}" type="presParOf" srcId="{EDA7A64C-83C2-114A-AC49-FEFCDED351C7}" destId="{F221C031-4041-D74C-ACB8-56E9F0DFFE1E}" srcOrd="2" destOrd="0" presId="urn:microsoft.com/office/officeart/2009/3/layout/PlusandMinus"/>
    <dgm:cxn modelId="{D0572533-CE60-5C4A-92D2-BA464B366AED}" type="presParOf" srcId="{EDA7A64C-83C2-114A-AC49-FEFCDED351C7}" destId="{CBEEAFAD-2BC7-1245-98AE-FE9014E474BC}" srcOrd="3" destOrd="0" presId="urn:microsoft.com/office/officeart/2009/3/layout/PlusandMinus"/>
    <dgm:cxn modelId="{2EF6D61F-37ED-1845-8E57-A6B91A7643BD}" type="presParOf" srcId="{EDA7A64C-83C2-114A-AC49-FEFCDED351C7}" destId="{F67B9281-11CC-854E-8E93-44547671724F}" srcOrd="4" destOrd="0" presId="urn:microsoft.com/office/officeart/2009/3/layout/PlusandMinus"/>
    <dgm:cxn modelId="{C02DA978-BF3A-4D45-B321-76B25B488803}" type="presParOf" srcId="{EDA7A64C-83C2-114A-AC49-FEFCDED351C7}" destId="{D2F91F91-A47D-4F4F-BB2C-3348C06FAA4C}" srcOrd="5" destOrd="0" presId="urn:microsoft.com/office/officeart/2009/3/layout/PlusandMinu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D5EDDA4-1996-6E4C-8C1B-3E483331105A}" type="doc">
      <dgm:prSet loTypeId="urn:microsoft.com/office/officeart/2005/8/layout/arrow3" loCatId="" qsTypeId="urn:microsoft.com/office/officeart/2005/8/quickstyle/simple1" qsCatId="simple" csTypeId="urn:microsoft.com/office/officeart/2005/8/colors/colorful3" csCatId="colorful" phldr="1"/>
      <dgm:spPr/>
      <dgm:t>
        <a:bodyPr/>
        <a:lstStyle/>
        <a:p>
          <a:endParaRPr lang="tr-TR"/>
        </a:p>
      </dgm:t>
    </dgm:pt>
    <dgm:pt modelId="{EEC94A2D-65ED-8740-AC84-48D4235E31E4}">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Dengeli iletişimi sağlamak</a:t>
          </a:r>
        </a:p>
      </dgm:t>
    </dgm:pt>
    <dgm:pt modelId="{A7AF3CD9-995F-EA43-8C07-AE32B77451B8}" type="parTrans" cxnId="{19291D65-0EA3-0544-B4EB-8066A90D51B4}">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8DF1EAFB-287F-024A-9449-B824DD912C66}" type="sibTrans" cxnId="{19291D65-0EA3-0544-B4EB-8066A90D51B4}">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5D0E44B-6B0A-A34D-816F-E6126B282EF0}">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Nitelikli etkileşim stratejileri</a:t>
          </a:r>
        </a:p>
      </dgm:t>
    </dgm:pt>
    <dgm:pt modelId="{59121ADA-C493-CA4E-B608-D5DAE23029A1}" type="parTrans" cxnId="{2C8DDB88-ED3D-E845-A098-40E5D9C9926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22D98A4-5B49-7443-BFD9-DCD19ECE6755}" type="sibTrans" cxnId="{2C8DDB88-ED3D-E845-A098-40E5D9C9926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531971A-B1A9-8F47-B2EB-1AFE7018EC66}" type="pres">
      <dgm:prSet presAssocID="{3D5EDDA4-1996-6E4C-8C1B-3E483331105A}" presName="compositeShape" presStyleCnt="0">
        <dgm:presLayoutVars>
          <dgm:chMax val="2"/>
          <dgm:dir/>
          <dgm:resizeHandles val="exact"/>
        </dgm:presLayoutVars>
      </dgm:prSet>
      <dgm:spPr/>
    </dgm:pt>
    <dgm:pt modelId="{8739B605-9818-4E40-8864-8BAC4910D349}" type="pres">
      <dgm:prSet presAssocID="{3D5EDDA4-1996-6E4C-8C1B-3E483331105A}" presName="divider" presStyleLbl="fgShp" presStyleIdx="0" presStyleCnt="1"/>
      <dgm:spPr/>
    </dgm:pt>
    <dgm:pt modelId="{2B03628E-BF99-9B4A-A0A3-F3A0EC579721}" type="pres">
      <dgm:prSet presAssocID="{EEC94A2D-65ED-8740-AC84-48D4235E31E4}" presName="downArrow" presStyleLbl="node1" presStyleIdx="0" presStyleCnt="2"/>
      <dgm:spPr/>
    </dgm:pt>
    <dgm:pt modelId="{21E572CA-A4AD-8046-9F72-FA204ED5F06A}" type="pres">
      <dgm:prSet presAssocID="{EEC94A2D-65ED-8740-AC84-48D4235E31E4}" presName="downArrowText" presStyleLbl="revTx" presStyleIdx="0" presStyleCnt="2">
        <dgm:presLayoutVars>
          <dgm:bulletEnabled val="1"/>
        </dgm:presLayoutVars>
      </dgm:prSet>
      <dgm:spPr/>
    </dgm:pt>
    <dgm:pt modelId="{EF3256FA-F069-DA4A-ABA4-F03901EB7E88}" type="pres">
      <dgm:prSet presAssocID="{E5D0E44B-6B0A-A34D-816F-E6126B282EF0}" presName="upArrow" presStyleLbl="node1" presStyleIdx="1" presStyleCnt="2"/>
      <dgm:spPr/>
    </dgm:pt>
    <dgm:pt modelId="{76B14419-5978-2D40-90D6-2B819A883918}" type="pres">
      <dgm:prSet presAssocID="{E5D0E44B-6B0A-A34D-816F-E6126B282EF0}" presName="upArrowText" presStyleLbl="revTx" presStyleIdx="1" presStyleCnt="2">
        <dgm:presLayoutVars>
          <dgm:bulletEnabled val="1"/>
        </dgm:presLayoutVars>
      </dgm:prSet>
      <dgm:spPr/>
    </dgm:pt>
  </dgm:ptLst>
  <dgm:cxnLst>
    <dgm:cxn modelId="{DCF2C560-F9E3-4E45-9C03-EA462408D9E3}" type="presOf" srcId="{3D5EDDA4-1996-6E4C-8C1B-3E483331105A}" destId="{A531971A-B1A9-8F47-B2EB-1AFE7018EC66}" srcOrd="0" destOrd="0" presId="urn:microsoft.com/office/officeart/2005/8/layout/arrow3"/>
    <dgm:cxn modelId="{19291D65-0EA3-0544-B4EB-8066A90D51B4}" srcId="{3D5EDDA4-1996-6E4C-8C1B-3E483331105A}" destId="{EEC94A2D-65ED-8740-AC84-48D4235E31E4}" srcOrd="0" destOrd="0" parTransId="{A7AF3CD9-995F-EA43-8C07-AE32B77451B8}" sibTransId="{8DF1EAFB-287F-024A-9449-B824DD912C66}"/>
    <dgm:cxn modelId="{2C8DDB88-ED3D-E845-A098-40E5D9C9926B}" srcId="{3D5EDDA4-1996-6E4C-8C1B-3E483331105A}" destId="{E5D0E44B-6B0A-A34D-816F-E6126B282EF0}" srcOrd="1" destOrd="0" parTransId="{59121ADA-C493-CA4E-B608-D5DAE23029A1}" sibTransId="{222D98A4-5B49-7443-BFD9-DCD19ECE6755}"/>
    <dgm:cxn modelId="{A1D0F5AC-1AF6-404D-BCA5-C920E3C90C0B}" type="presOf" srcId="{E5D0E44B-6B0A-A34D-816F-E6126B282EF0}" destId="{76B14419-5978-2D40-90D6-2B819A883918}" srcOrd="0" destOrd="0" presId="urn:microsoft.com/office/officeart/2005/8/layout/arrow3"/>
    <dgm:cxn modelId="{2E727BEB-2E52-4E47-A9DE-C35E05A4BDF1}" type="presOf" srcId="{EEC94A2D-65ED-8740-AC84-48D4235E31E4}" destId="{21E572CA-A4AD-8046-9F72-FA204ED5F06A}" srcOrd="0" destOrd="0" presId="urn:microsoft.com/office/officeart/2005/8/layout/arrow3"/>
    <dgm:cxn modelId="{398E6D51-E6BA-D84C-B824-78052E6B0BA9}" type="presParOf" srcId="{A531971A-B1A9-8F47-B2EB-1AFE7018EC66}" destId="{8739B605-9818-4E40-8864-8BAC4910D349}" srcOrd="0" destOrd="0" presId="urn:microsoft.com/office/officeart/2005/8/layout/arrow3"/>
    <dgm:cxn modelId="{01ED6C7D-3EF1-A148-8A79-6CA0368D0D72}" type="presParOf" srcId="{A531971A-B1A9-8F47-B2EB-1AFE7018EC66}" destId="{2B03628E-BF99-9B4A-A0A3-F3A0EC579721}" srcOrd="1" destOrd="0" presId="urn:microsoft.com/office/officeart/2005/8/layout/arrow3"/>
    <dgm:cxn modelId="{8BA75A0D-3A3E-2943-99D8-BDC8203807F9}" type="presParOf" srcId="{A531971A-B1A9-8F47-B2EB-1AFE7018EC66}" destId="{21E572CA-A4AD-8046-9F72-FA204ED5F06A}" srcOrd="2" destOrd="0" presId="urn:microsoft.com/office/officeart/2005/8/layout/arrow3"/>
    <dgm:cxn modelId="{C435FE7A-A2EE-054E-A118-8E27DE081293}" type="presParOf" srcId="{A531971A-B1A9-8F47-B2EB-1AFE7018EC66}" destId="{EF3256FA-F069-DA4A-ABA4-F03901EB7E88}" srcOrd="3" destOrd="0" presId="urn:microsoft.com/office/officeart/2005/8/layout/arrow3"/>
    <dgm:cxn modelId="{62DB2BE7-9897-CE41-B71E-C8FD609C3266}" type="presParOf" srcId="{A531971A-B1A9-8F47-B2EB-1AFE7018EC66}" destId="{76B14419-5978-2D40-90D6-2B819A88391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60714D-FA74-1A46-BD86-C171F1DDC226}"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tr-TR"/>
        </a:p>
      </dgm:t>
    </dgm:pt>
    <dgm:pt modelId="{9E5E07FF-B79C-DF45-AF72-E38B66F4A369}">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Bireyin liderliğini izleme</a:t>
          </a:r>
        </a:p>
      </dgm:t>
    </dgm:pt>
    <dgm:pt modelId="{6778E8C9-8FA5-DC45-BAA8-BACBD701282A}" type="parTrans" cxnId="{AB23B407-F9AC-AE4F-B016-8BEA96A885D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4642D624-DC73-B242-B4B3-3134E7CD2091}" type="sibTrans" cxnId="{AB23B407-F9AC-AE4F-B016-8BEA96A885D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3D28B0D6-2226-4B4B-9A80-61C88993E806}">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Sıra alma</a:t>
          </a:r>
        </a:p>
      </dgm:t>
    </dgm:pt>
    <dgm:pt modelId="{93E02D6E-F7A3-8440-B3FC-98E72132A92B}" type="parTrans" cxnId="{D1EE5E53-ECE7-2343-90D4-E36125B84FAA}">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C7306F58-4613-2C43-8B21-C3200A114313}" type="sibTrans" cxnId="{D1EE5E53-ECE7-2343-90D4-E36125B84FAA}">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78F60797-D64A-E04D-8871-472093B735B6}">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Duyarlılık</a:t>
          </a:r>
        </a:p>
      </dgm:t>
    </dgm:pt>
    <dgm:pt modelId="{7E33272B-9666-7B42-897C-73B62BEE68EB}" type="parTrans" cxnId="{272F797F-F624-1943-9F36-50356A3475D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6B4ECA64-690A-6F40-AC2E-329B6587DD51}" type="sibTrans" cxnId="{272F797F-F624-1943-9F36-50356A3475D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ACE8A68C-1FFA-154E-92FF-E26C9E58C8C1}">
      <dgm:prSet phldrT="[Metin]" custT="1"/>
      <dgm:spPr/>
      <dgm:t>
        <a:bodyPr/>
        <a:lstStyle/>
        <a:p>
          <a:r>
            <a:rPr lang="tr-TR" sz="2800" dirty="0" err="1">
              <a:latin typeface="Tahoma" panose="020B0604030504040204" pitchFamily="34" charset="0"/>
              <a:ea typeface="Tahoma" panose="020B0604030504040204" pitchFamily="34" charset="0"/>
              <a:cs typeface="Tahoma" panose="020B0604030504040204" pitchFamily="34" charset="0"/>
            </a:rPr>
            <a:t>Yanıtlayıcılık</a:t>
          </a:r>
          <a:endParaRPr lang="tr-TR" sz="2800" dirty="0">
            <a:latin typeface="Tahoma" panose="020B0604030504040204" pitchFamily="34" charset="0"/>
            <a:ea typeface="Tahoma" panose="020B0604030504040204" pitchFamily="34" charset="0"/>
            <a:cs typeface="Tahoma" panose="020B0604030504040204" pitchFamily="34" charset="0"/>
          </a:endParaRPr>
        </a:p>
      </dgm:t>
    </dgm:pt>
    <dgm:pt modelId="{DE63F08C-03BC-A24B-AF0F-C99F528A27FE}" type="parTrans" cxnId="{3D23F9DC-27AF-3D4C-9D3F-7D11A57D6451}">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1D5C76D6-F0D9-3749-A3BE-972FC630A7C8}" type="sibTrans" cxnId="{3D23F9DC-27AF-3D4C-9D3F-7D11A57D6451}">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9C38A5E4-10EF-BC48-A247-FBC69816DE7D}">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Duygusal ifade edici olma</a:t>
          </a:r>
        </a:p>
      </dgm:t>
    </dgm:pt>
    <dgm:pt modelId="{05A8D2D5-E37D-2B4D-9886-2B4AD81F9149}" type="parTrans" cxnId="{F3994D00-6D09-7248-8099-6FCEA5B66471}">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0EC699D9-A788-1142-8743-A18CC376F0F8}" type="sibTrans" cxnId="{F3994D00-6D09-7248-8099-6FCEA5B66471}">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0BB237B0-E132-BA41-812D-5DB51458C5B1}">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Taklit etme</a:t>
          </a:r>
        </a:p>
      </dgm:t>
    </dgm:pt>
    <dgm:pt modelId="{99879C72-9FD8-8F4F-BECE-DC4621554E89}" type="parTrans" cxnId="{0A92860D-1FAD-0C45-955A-9ECEEB1FF81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70590330-2F13-654B-ABD5-6A233EA2C66C}" type="sibTrans" cxnId="{0A92860D-1FAD-0C45-955A-9ECEEB1FF81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FC03FEF9-AD90-5B41-9028-8BC65A1C4FAA}">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Etkileşim hızı</a:t>
          </a:r>
        </a:p>
      </dgm:t>
    </dgm:pt>
    <dgm:pt modelId="{AA8850AD-6E19-854A-B572-94258AD26B19}" type="parTrans" cxnId="{16D99483-63A5-5A42-B0AC-0A0E17399AB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9F3A854E-2964-0B43-B340-6386DD4F94C4}" type="sibTrans" cxnId="{16D99483-63A5-5A42-B0AC-0A0E17399AB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D3D1A07F-18E9-6949-A1CD-7E2204237337}">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Onaylayıcı olma</a:t>
          </a:r>
        </a:p>
      </dgm:t>
    </dgm:pt>
    <dgm:pt modelId="{1096A402-9B45-2846-8DDC-F738250893A8}" type="parTrans" cxnId="{070E07AB-CAE5-E54C-A167-554C1498D93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B3305ABB-76FD-0141-A5FA-FB36F33580B0}" type="sibTrans" cxnId="{070E07AB-CAE5-E54C-A167-554C1498D93E}">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1E20CF81-C212-DA4B-82BD-4BE2E496EE02}">
      <dgm:prSet phldrT="[Metin]" custT="1"/>
      <dgm:spPr/>
      <dgm:t>
        <a:bodyPr/>
        <a:lstStyle/>
        <a:p>
          <a:r>
            <a:rPr lang="tr-TR" sz="2800" dirty="0">
              <a:latin typeface="Tahoma" panose="020B0604030504040204" pitchFamily="34" charset="0"/>
              <a:ea typeface="Tahoma" panose="020B0604030504040204" pitchFamily="34" charset="0"/>
              <a:cs typeface="Tahoma" panose="020B0604030504040204" pitchFamily="34" charset="0"/>
            </a:rPr>
            <a:t>Başarı odaklılık ve yönlendiricilik</a:t>
          </a:r>
        </a:p>
      </dgm:t>
    </dgm:pt>
    <dgm:pt modelId="{87C4D9FE-CBE8-F041-9087-0C8E703F1291}" type="parTrans" cxnId="{95007016-D0BF-FF43-9AC5-271B6730280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0E803DED-F08C-F74C-81D9-2B47BE0863F1}" type="sibTrans" cxnId="{95007016-D0BF-FF43-9AC5-271B67302803}">
      <dgm:prSet/>
      <dgm:spPr/>
      <dgm:t>
        <a:bodyPr/>
        <a:lstStyle/>
        <a:p>
          <a:endParaRPr lang="tr-TR" sz="2800">
            <a:latin typeface="Tahoma" panose="020B0604030504040204" pitchFamily="34" charset="0"/>
            <a:ea typeface="Tahoma" panose="020B0604030504040204" pitchFamily="34" charset="0"/>
            <a:cs typeface="Tahoma" panose="020B0604030504040204" pitchFamily="34" charset="0"/>
          </a:endParaRPr>
        </a:p>
      </dgm:t>
    </dgm:pt>
    <dgm:pt modelId="{0FCC63C5-35E9-FC49-9BAB-202A80713437}" type="pres">
      <dgm:prSet presAssocID="{B060714D-FA74-1A46-BD86-C171F1DDC226}" presName="diagram" presStyleCnt="0">
        <dgm:presLayoutVars>
          <dgm:dir/>
          <dgm:resizeHandles val="exact"/>
        </dgm:presLayoutVars>
      </dgm:prSet>
      <dgm:spPr/>
    </dgm:pt>
    <dgm:pt modelId="{AEFA7E4D-BEB5-D144-B040-983B9340C418}" type="pres">
      <dgm:prSet presAssocID="{9E5E07FF-B79C-DF45-AF72-E38B66F4A369}" presName="node" presStyleLbl="node1" presStyleIdx="0" presStyleCnt="9">
        <dgm:presLayoutVars>
          <dgm:bulletEnabled val="1"/>
        </dgm:presLayoutVars>
      </dgm:prSet>
      <dgm:spPr/>
    </dgm:pt>
    <dgm:pt modelId="{E6D6EA99-30E6-2145-BBCD-4E6F550F500A}" type="pres">
      <dgm:prSet presAssocID="{4642D624-DC73-B242-B4B3-3134E7CD2091}" presName="sibTrans" presStyleCnt="0"/>
      <dgm:spPr/>
    </dgm:pt>
    <dgm:pt modelId="{002A8E54-9B55-7A4B-8E62-02F671A063C2}" type="pres">
      <dgm:prSet presAssocID="{3D28B0D6-2226-4B4B-9A80-61C88993E806}" presName="node" presStyleLbl="node1" presStyleIdx="1" presStyleCnt="9">
        <dgm:presLayoutVars>
          <dgm:bulletEnabled val="1"/>
        </dgm:presLayoutVars>
      </dgm:prSet>
      <dgm:spPr/>
    </dgm:pt>
    <dgm:pt modelId="{8B64E15F-3201-2948-AF6E-2D8BB25F66CA}" type="pres">
      <dgm:prSet presAssocID="{C7306F58-4613-2C43-8B21-C3200A114313}" presName="sibTrans" presStyleCnt="0"/>
      <dgm:spPr/>
    </dgm:pt>
    <dgm:pt modelId="{3D0720EE-CFD2-8044-9D72-05A679CDA37A}" type="pres">
      <dgm:prSet presAssocID="{78F60797-D64A-E04D-8871-472093B735B6}" presName="node" presStyleLbl="node1" presStyleIdx="2" presStyleCnt="9">
        <dgm:presLayoutVars>
          <dgm:bulletEnabled val="1"/>
        </dgm:presLayoutVars>
      </dgm:prSet>
      <dgm:spPr/>
    </dgm:pt>
    <dgm:pt modelId="{EF367CED-5103-BC4D-AA57-AA989F623A03}" type="pres">
      <dgm:prSet presAssocID="{6B4ECA64-690A-6F40-AC2E-329B6587DD51}" presName="sibTrans" presStyleCnt="0"/>
      <dgm:spPr/>
    </dgm:pt>
    <dgm:pt modelId="{F57843E8-796F-CB4A-AE15-A22DC870E251}" type="pres">
      <dgm:prSet presAssocID="{ACE8A68C-1FFA-154E-92FF-E26C9E58C8C1}" presName="node" presStyleLbl="node1" presStyleIdx="3" presStyleCnt="9">
        <dgm:presLayoutVars>
          <dgm:bulletEnabled val="1"/>
        </dgm:presLayoutVars>
      </dgm:prSet>
      <dgm:spPr/>
    </dgm:pt>
    <dgm:pt modelId="{0AE823E2-D4FD-6C45-9BB0-F08334275020}" type="pres">
      <dgm:prSet presAssocID="{1D5C76D6-F0D9-3749-A3BE-972FC630A7C8}" presName="sibTrans" presStyleCnt="0"/>
      <dgm:spPr/>
    </dgm:pt>
    <dgm:pt modelId="{BE8D9B99-5E4E-9B4E-A395-DD6816081F4C}" type="pres">
      <dgm:prSet presAssocID="{0BB237B0-E132-BA41-812D-5DB51458C5B1}" presName="node" presStyleLbl="node1" presStyleIdx="4" presStyleCnt="9">
        <dgm:presLayoutVars>
          <dgm:bulletEnabled val="1"/>
        </dgm:presLayoutVars>
      </dgm:prSet>
      <dgm:spPr/>
    </dgm:pt>
    <dgm:pt modelId="{8C2929EE-292A-8142-8CE4-00B8400EC4A8}" type="pres">
      <dgm:prSet presAssocID="{70590330-2F13-654B-ABD5-6A233EA2C66C}" presName="sibTrans" presStyleCnt="0"/>
      <dgm:spPr/>
    </dgm:pt>
    <dgm:pt modelId="{A160CA30-3458-4547-9AF3-ABE06391F0B8}" type="pres">
      <dgm:prSet presAssocID="{FC03FEF9-AD90-5B41-9028-8BC65A1C4FAA}" presName="node" presStyleLbl="node1" presStyleIdx="5" presStyleCnt="9">
        <dgm:presLayoutVars>
          <dgm:bulletEnabled val="1"/>
        </dgm:presLayoutVars>
      </dgm:prSet>
      <dgm:spPr/>
    </dgm:pt>
    <dgm:pt modelId="{9C18D5A3-F70A-7F49-BAE4-ECCBEB2A4483}" type="pres">
      <dgm:prSet presAssocID="{9F3A854E-2964-0B43-B340-6386DD4F94C4}" presName="sibTrans" presStyleCnt="0"/>
      <dgm:spPr/>
    </dgm:pt>
    <dgm:pt modelId="{718897F5-F7FD-6746-B612-255CDFE721A6}" type="pres">
      <dgm:prSet presAssocID="{9C38A5E4-10EF-BC48-A247-FBC69816DE7D}" presName="node" presStyleLbl="node1" presStyleIdx="6" presStyleCnt="9">
        <dgm:presLayoutVars>
          <dgm:bulletEnabled val="1"/>
        </dgm:presLayoutVars>
      </dgm:prSet>
      <dgm:spPr/>
    </dgm:pt>
    <dgm:pt modelId="{7C6467C0-6E97-AE4D-B736-CB85F7950502}" type="pres">
      <dgm:prSet presAssocID="{0EC699D9-A788-1142-8743-A18CC376F0F8}" presName="sibTrans" presStyleCnt="0"/>
      <dgm:spPr/>
    </dgm:pt>
    <dgm:pt modelId="{EE483DCB-0DE2-E644-A0EA-C72C4983D6AC}" type="pres">
      <dgm:prSet presAssocID="{D3D1A07F-18E9-6949-A1CD-7E2204237337}" presName="node" presStyleLbl="node1" presStyleIdx="7" presStyleCnt="9">
        <dgm:presLayoutVars>
          <dgm:bulletEnabled val="1"/>
        </dgm:presLayoutVars>
      </dgm:prSet>
      <dgm:spPr/>
    </dgm:pt>
    <dgm:pt modelId="{B1A6638B-F82F-4F4B-AA77-F93954FDF38F}" type="pres">
      <dgm:prSet presAssocID="{B3305ABB-76FD-0141-A5FA-FB36F33580B0}" presName="sibTrans" presStyleCnt="0"/>
      <dgm:spPr/>
    </dgm:pt>
    <dgm:pt modelId="{E0CD64E2-9011-BE47-AACA-E7ADA14285A4}" type="pres">
      <dgm:prSet presAssocID="{1E20CF81-C212-DA4B-82BD-4BE2E496EE02}" presName="node" presStyleLbl="node1" presStyleIdx="8" presStyleCnt="9" custScaleX="145644">
        <dgm:presLayoutVars>
          <dgm:bulletEnabled val="1"/>
        </dgm:presLayoutVars>
      </dgm:prSet>
      <dgm:spPr/>
    </dgm:pt>
  </dgm:ptLst>
  <dgm:cxnLst>
    <dgm:cxn modelId="{F3994D00-6D09-7248-8099-6FCEA5B66471}" srcId="{B060714D-FA74-1A46-BD86-C171F1DDC226}" destId="{9C38A5E4-10EF-BC48-A247-FBC69816DE7D}" srcOrd="6" destOrd="0" parTransId="{05A8D2D5-E37D-2B4D-9886-2B4AD81F9149}" sibTransId="{0EC699D9-A788-1142-8743-A18CC376F0F8}"/>
    <dgm:cxn modelId="{AB23B407-F9AC-AE4F-B016-8BEA96A885D3}" srcId="{B060714D-FA74-1A46-BD86-C171F1DDC226}" destId="{9E5E07FF-B79C-DF45-AF72-E38B66F4A369}" srcOrd="0" destOrd="0" parTransId="{6778E8C9-8FA5-DC45-BAA8-BACBD701282A}" sibTransId="{4642D624-DC73-B242-B4B3-3134E7CD2091}"/>
    <dgm:cxn modelId="{0A92860D-1FAD-0C45-955A-9ECEEB1FF813}" srcId="{B060714D-FA74-1A46-BD86-C171F1DDC226}" destId="{0BB237B0-E132-BA41-812D-5DB51458C5B1}" srcOrd="4" destOrd="0" parTransId="{99879C72-9FD8-8F4F-BECE-DC4621554E89}" sibTransId="{70590330-2F13-654B-ABD5-6A233EA2C66C}"/>
    <dgm:cxn modelId="{3792A214-AC97-F345-B276-E71E51037C33}" type="presOf" srcId="{0BB237B0-E132-BA41-812D-5DB51458C5B1}" destId="{BE8D9B99-5E4E-9B4E-A395-DD6816081F4C}" srcOrd="0" destOrd="0" presId="urn:microsoft.com/office/officeart/2005/8/layout/default"/>
    <dgm:cxn modelId="{95007016-D0BF-FF43-9AC5-271B67302803}" srcId="{B060714D-FA74-1A46-BD86-C171F1DDC226}" destId="{1E20CF81-C212-DA4B-82BD-4BE2E496EE02}" srcOrd="8" destOrd="0" parTransId="{87C4D9FE-CBE8-F041-9087-0C8E703F1291}" sibTransId="{0E803DED-F08C-F74C-81D9-2B47BE0863F1}"/>
    <dgm:cxn modelId="{179EEC41-1650-6B4A-BC75-FAFD719223B2}" type="presOf" srcId="{D3D1A07F-18E9-6949-A1CD-7E2204237337}" destId="{EE483DCB-0DE2-E644-A0EA-C72C4983D6AC}" srcOrd="0" destOrd="0" presId="urn:microsoft.com/office/officeart/2005/8/layout/default"/>
    <dgm:cxn modelId="{D1EE5E53-ECE7-2343-90D4-E36125B84FAA}" srcId="{B060714D-FA74-1A46-BD86-C171F1DDC226}" destId="{3D28B0D6-2226-4B4B-9A80-61C88993E806}" srcOrd="1" destOrd="0" parTransId="{93E02D6E-F7A3-8440-B3FC-98E72132A92B}" sibTransId="{C7306F58-4613-2C43-8B21-C3200A114313}"/>
    <dgm:cxn modelId="{C9197068-6D6C-3A4F-AE62-970822EBB4EA}" type="presOf" srcId="{1E20CF81-C212-DA4B-82BD-4BE2E496EE02}" destId="{E0CD64E2-9011-BE47-AACA-E7ADA14285A4}" srcOrd="0" destOrd="0" presId="urn:microsoft.com/office/officeart/2005/8/layout/default"/>
    <dgm:cxn modelId="{272F797F-F624-1943-9F36-50356A3475DE}" srcId="{B060714D-FA74-1A46-BD86-C171F1DDC226}" destId="{78F60797-D64A-E04D-8871-472093B735B6}" srcOrd="2" destOrd="0" parTransId="{7E33272B-9666-7B42-897C-73B62BEE68EB}" sibTransId="{6B4ECA64-690A-6F40-AC2E-329B6587DD51}"/>
    <dgm:cxn modelId="{16D99483-63A5-5A42-B0AC-0A0E17399ABE}" srcId="{B060714D-FA74-1A46-BD86-C171F1DDC226}" destId="{FC03FEF9-AD90-5B41-9028-8BC65A1C4FAA}" srcOrd="5" destOrd="0" parTransId="{AA8850AD-6E19-854A-B572-94258AD26B19}" sibTransId="{9F3A854E-2964-0B43-B340-6386DD4F94C4}"/>
    <dgm:cxn modelId="{58C41190-DA88-154B-A900-8EC31FF687D2}" type="presOf" srcId="{9E5E07FF-B79C-DF45-AF72-E38B66F4A369}" destId="{AEFA7E4D-BEB5-D144-B040-983B9340C418}" srcOrd="0" destOrd="0" presId="urn:microsoft.com/office/officeart/2005/8/layout/default"/>
    <dgm:cxn modelId="{E7D4F69B-1335-DD46-8A44-8C8924F4587C}" type="presOf" srcId="{FC03FEF9-AD90-5B41-9028-8BC65A1C4FAA}" destId="{A160CA30-3458-4547-9AF3-ABE06391F0B8}" srcOrd="0" destOrd="0" presId="urn:microsoft.com/office/officeart/2005/8/layout/default"/>
    <dgm:cxn modelId="{F829F7A4-FADB-9143-82D5-72C344DF135E}" type="presOf" srcId="{3D28B0D6-2226-4B4B-9A80-61C88993E806}" destId="{002A8E54-9B55-7A4B-8E62-02F671A063C2}" srcOrd="0" destOrd="0" presId="urn:microsoft.com/office/officeart/2005/8/layout/default"/>
    <dgm:cxn modelId="{070E07AB-CAE5-E54C-A167-554C1498D93E}" srcId="{B060714D-FA74-1A46-BD86-C171F1DDC226}" destId="{D3D1A07F-18E9-6949-A1CD-7E2204237337}" srcOrd="7" destOrd="0" parTransId="{1096A402-9B45-2846-8DDC-F738250893A8}" sibTransId="{B3305ABB-76FD-0141-A5FA-FB36F33580B0}"/>
    <dgm:cxn modelId="{83B5A2C8-ED3A-CA43-B769-71E597E75D35}" type="presOf" srcId="{ACE8A68C-1FFA-154E-92FF-E26C9E58C8C1}" destId="{F57843E8-796F-CB4A-AE15-A22DC870E251}" srcOrd="0" destOrd="0" presId="urn:microsoft.com/office/officeart/2005/8/layout/default"/>
    <dgm:cxn modelId="{3D23F9DC-27AF-3D4C-9D3F-7D11A57D6451}" srcId="{B060714D-FA74-1A46-BD86-C171F1DDC226}" destId="{ACE8A68C-1FFA-154E-92FF-E26C9E58C8C1}" srcOrd="3" destOrd="0" parTransId="{DE63F08C-03BC-A24B-AF0F-C99F528A27FE}" sibTransId="{1D5C76D6-F0D9-3749-A3BE-972FC630A7C8}"/>
    <dgm:cxn modelId="{C4095FEA-244F-2148-B8E0-F11AB91C37CF}" type="presOf" srcId="{B060714D-FA74-1A46-BD86-C171F1DDC226}" destId="{0FCC63C5-35E9-FC49-9BAB-202A80713437}" srcOrd="0" destOrd="0" presId="urn:microsoft.com/office/officeart/2005/8/layout/default"/>
    <dgm:cxn modelId="{4D57D5EC-5513-4C4D-A4B5-11498ABC3393}" type="presOf" srcId="{9C38A5E4-10EF-BC48-A247-FBC69816DE7D}" destId="{718897F5-F7FD-6746-B612-255CDFE721A6}" srcOrd="0" destOrd="0" presId="urn:microsoft.com/office/officeart/2005/8/layout/default"/>
    <dgm:cxn modelId="{D101EBF9-F913-1E4C-923A-76A102F85008}" type="presOf" srcId="{78F60797-D64A-E04D-8871-472093B735B6}" destId="{3D0720EE-CFD2-8044-9D72-05A679CDA37A}" srcOrd="0" destOrd="0" presId="urn:microsoft.com/office/officeart/2005/8/layout/default"/>
    <dgm:cxn modelId="{678B1957-9F18-D849-AF3C-395C8E5FE0EB}" type="presParOf" srcId="{0FCC63C5-35E9-FC49-9BAB-202A80713437}" destId="{AEFA7E4D-BEB5-D144-B040-983B9340C418}" srcOrd="0" destOrd="0" presId="urn:microsoft.com/office/officeart/2005/8/layout/default"/>
    <dgm:cxn modelId="{BDF34CA2-AC41-B64F-8B81-A8A3A84586D8}" type="presParOf" srcId="{0FCC63C5-35E9-FC49-9BAB-202A80713437}" destId="{E6D6EA99-30E6-2145-BBCD-4E6F550F500A}" srcOrd="1" destOrd="0" presId="urn:microsoft.com/office/officeart/2005/8/layout/default"/>
    <dgm:cxn modelId="{885C37CE-42E4-F540-A859-915491D24135}" type="presParOf" srcId="{0FCC63C5-35E9-FC49-9BAB-202A80713437}" destId="{002A8E54-9B55-7A4B-8E62-02F671A063C2}" srcOrd="2" destOrd="0" presId="urn:microsoft.com/office/officeart/2005/8/layout/default"/>
    <dgm:cxn modelId="{E1C22792-105A-334C-A595-BF6DB62683B9}" type="presParOf" srcId="{0FCC63C5-35E9-FC49-9BAB-202A80713437}" destId="{8B64E15F-3201-2948-AF6E-2D8BB25F66CA}" srcOrd="3" destOrd="0" presId="urn:microsoft.com/office/officeart/2005/8/layout/default"/>
    <dgm:cxn modelId="{9BABFF1F-D285-0740-9500-5228CE70D361}" type="presParOf" srcId="{0FCC63C5-35E9-FC49-9BAB-202A80713437}" destId="{3D0720EE-CFD2-8044-9D72-05A679CDA37A}" srcOrd="4" destOrd="0" presId="urn:microsoft.com/office/officeart/2005/8/layout/default"/>
    <dgm:cxn modelId="{FF0BD095-04B8-F24A-BE34-D45C12DD7A0E}" type="presParOf" srcId="{0FCC63C5-35E9-FC49-9BAB-202A80713437}" destId="{EF367CED-5103-BC4D-AA57-AA989F623A03}" srcOrd="5" destOrd="0" presId="urn:microsoft.com/office/officeart/2005/8/layout/default"/>
    <dgm:cxn modelId="{A59203A4-61B9-D646-B0B3-7D7108D7CA77}" type="presParOf" srcId="{0FCC63C5-35E9-FC49-9BAB-202A80713437}" destId="{F57843E8-796F-CB4A-AE15-A22DC870E251}" srcOrd="6" destOrd="0" presId="urn:microsoft.com/office/officeart/2005/8/layout/default"/>
    <dgm:cxn modelId="{E4CFEF3F-2A88-B544-A53B-899663A4F819}" type="presParOf" srcId="{0FCC63C5-35E9-FC49-9BAB-202A80713437}" destId="{0AE823E2-D4FD-6C45-9BB0-F08334275020}" srcOrd="7" destOrd="0" presId="urn:microsoft.com/office/officeart/2005/8/layout/default"/>
    <dgm:cxn modelId="{12009C46-7827-BF41-A346-6DD44FC3DE18}" type="presParOf" srcId="{0FCC63C5-35E9-FC49-9BAB-202A80713437}" destId="{BE8D9B99-5E4E-9B4E-A395-DD6816081F4C}" srcOrd="8" destOrd="0" presId="urn:microsoft.com/office/officeart/2005/8/layout/default"/>
    <dgm:cxn modelId="{28F14EE9-5819-264D-829A-DC00C0B7168C}" type="presParOf" srcId="{0FCC63C5-35E9-FC49-9BAB-202A80713437}" destId="{8C2929EE-292A-8142-8CE4-00B8400EC4A8}" srcOrd="9" destOrd="0" presId="urn:microsoft.com/office/officeart/2005/8/layout/default"/>
    <dgm:cxn modelId="{830DCABC-76EA-BB43-A5E9-CFEBE5B50610}" type="presParOf" srcId="{0FCC63C5-35E9-FC49-9BAB-202A80713437}" destId="{A160CA30-3458-4547-9AF3-ABE06391F0B8}" srcOrd="10" destOrd="0" presId="urn:microsoft.com/office/officeart/2005/8/layout/default"/>
    <dgm:cxn modelId="{9D77C378-60C9-A240-A4A0-394B97C26071}" type="presParOf" srcId="{0FCC63C5-35E9-FC49-9BAB-202A80713437}" destId="{9C18D5A3-F70A-7F49-BAE4-ECCBEB2A4483}" srcOrd="11" destOrd="0" presId="urn:microsoft.com/office/officeart/2005/8/layout/default"/>
    <dgm:cxn modelId="{1E122B8B-48AB-9646-A6DA-2AEAC46C5FC2}" type="presParOf" srcId="{0FCC63C5-35E9-FC49-9BAB-202A80713437}" destId="{718897F5-F7FD-6746-B612-255CDFE721A6}" srcOrd="12" destOrd="0" presId="urn:microsoft.com/office/officeart/2005/8/layout/default"/>
    <dgm:cxn modelId="{58765EFD-5129-D54A-9C8C-FD0A351C5A6E}" type="presParOf" srcId="{0FCC63C5-35E9-FC49-9BAB-202A80713437}" destId="{7C6467C0-6E97-AE4D-B736-CB85F7950502}" srcOrd="13" destOrd="0" presId="urn:microsoft.com/office/officeart/2005/8/layout/default"/>
    <dgm:cxn modelId="{FF04D53A-1BE9-E648-A0F8-23EE25B4C7C1}" type="presParOf" srcId="{0FCC63C5-35E9-FC49-9BAB-202A80713437}" destId="{EE483DCB-0DE2-E644-A0EA-C72C4983D6AC}" srcOrd="14" destOrd="0" presId="urn:microsoft.com/office/officeart/2005/8/layout/default"/>
    <dgm:cxn modelId="{C1E14552-EFE2-894F-B7F4-1DD43237EF45}" type="presParOf" srcId="{0FCC63C5-35E9-FC49-9BAB-202A80713437}" destId="{B1A6638B-F82F-4F4B-AA77-F93954FDF38F}" srcOrd="15" destOrd="0" presId="urn:microsoft.com/office/officeart/2005/8/layout/default"/>
    <dgm:cxn modelId="{430A2E70-F24B-0D44-9757-885E0F457104}" type="presParOf" srcId="{0FCC63C5-35E9-FC49-9BAB-202A80713437}" destId="{E0CD64E2-9011-BE47-AACA-E7ADA14285A4}"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15F05E6-4CE1-2045-A744-0D51BFBED62B}" type="doc">
      <dgm:prSet loTypeId="urn:microsoft.com/office/officeart/2005/8/layout/default" loCatId="" qsTypeId="urn:microsoft.com/office/officeart/2005/8/quickstyle/simple3" qsCatId="simple" csTypeId="urn:microsoft.com/office/officeart/2005/8/colors/colorful1" csCatId="colorful" phldr="1"/>
      <dgm:spPr/>
      <dgm:t>
        <a:bodyPr/>
        <a:lstStyle/>
        <a:p>
          <a:endParaRPr lang="tr-TR"/>
        </a:p>
      </dgm:t>
    </dgm:pt>
    <dgm:pt modelId="{5F08EC63-0662-1F48-B520-AD1C5D2025E9}">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Karşılıklı konuşma aslında sıra almaktır. </a:t>
          </a:r>
        </a:p>
      </dgm:t>
    </dgm:pt>
    <dgm:pt modelId="{4955FB2A-653A-5E49-B10A-C518FD5D700D}" type="parTrans" cxnId="{0794C6B3-DBF5-0E44-A03F-4B307ACA7613}">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CB478C67-5E53-844F-9FF1-5EA9B98E4FE3}" type="sibTrans" cxnId="{0794C6B3-DBF5-0E44-A03F-4B307ACA7613}">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0AB5EE25-1754-5744-B16E-EBD55804997D}">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Oyun oynarken kurulan etkileşim sırasında sıra almaya dayalı oyunlar/oyuncaklar seçilmelidir. </a:t>
          </a:r>
        </a:p>
      </dgm:t>
    </dgm:pt>
    <dgm:pt modelId="{936DCA77-3C52-DC4F-A375-EB3CC4B5A3F3}" type="parTrans" cxnId="{4C59DA33-0AC4-C34D-9946-D6D096311F2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917657A-84F1-D94B-ABF9-FD7F416B7877}" type="sibTrans" cxnId="{4C59DA33-0AC4-C34D-9946-D6D096311F28}">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D9F8D87B-BE74-3546-824F-F1A7AB0CD767}">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Sıra alma sırasında "</a:t>
          </a:r>
          <a:r>
            <a:rPr lang="tr-TR" b="1" dirty="0">
              <a:latin typeface="Tahoma" panose="020B0604030504040204" pitchFamily="34" charset="0"/>
              <a:ea typeface="Tahoma" panose="020B0604030504040204" pitchFamily="34" charset="0"/>
              <a:cs typeface="Tahoma" panose="020B0604030504040204" pitchFamily="34" charset="0"/>
            </a:rPr>
            <a:t>dengeli dönüşüm" </a:t>
          </a:r>
          <a:r>
            <a:rPr lang="tr-TR" dirty="0">
              <a:latin typeface="Tahoma" panose="020B0604030504040204" pitchFamily="34" charset="0"/>
              <a:ea typeface="Tahoma" panose="020B0604030504040204" pitchFamily="34" charset="0"/>
              <a:cs typeface="Tahoma" panose="020B0604030504040204" pitchFamily="34" charset="0"/>
            </a:rPr>
            <a:t>sağlanmalı.</a:t>
          </a:r>
        </a:p>
      </dgm:t>
    </dgm:pt>
    <dgm:pt modelId="{461BBD38-C9D2-174C-ACD3-467DD1243515}" type="parTrans" cxnId="{6E58BDA9-46E9-4F4B-9985-8DF914FAA83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E5231A9-0A2E-8148-B2F2-BFC2335E8F37}" type="sibTrans" cxnId="{6E58BDA9-46E9-4F4B-9985-8DF914FAA83B}">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25F1BACD-3018-9445-ADEA-A6348369E7DA}">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Sürekli konuşan olmaktan kaçının ve karşınızdaki kişinin sözlü ya da sözsüz tepkisini beklediğinizi ima edin ya da sessiz kalın.</a:t>
          </a:r>
        </a:p>
      </dgm:t>
    </dgm:pt>
    <dgm:pt modelId="{D7AF697E-B281-BE43-9CBC-5E2239577292}" type="parTrans" cxnId="{C9AA3253-F498-834A-9F1C-705AEA62EEDF}">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6A070DE5-5B24-3043-A2F3-C228891A6218}" type="sibTrans" cxnId="{C9AA3253-F498-834A-9F1C-705AEA62EEDF}">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9CB09DE-0630-2547-8E57-6AF0BFDF8841}">
      <dgm:prSet phldrT="[Metin]"/>
      <dgm:spPr/>
      <dgm:t>
        <a:bodyPr/>
        <a:lstStyle/>
        <a:p>
          <a:r>
            <a:rPr lang="tr-TR" dirty="0">
              <a:latin typeface="Tahoma" panose="020B0604030504040204" pitchFamily="34" charset="0"/>
              <a:ea typeface="Tahoma" panose="020B0604030504040204" pitchFamily="34" charset="0"/>
              <a:cs typeface="Tahoma" panose="020B0604030504040204" pitchFamily="34" charset="0"/>
            </a:rPr>
            <a:t>Başlangıçta paralel oyun oynanabilir. </a:t>
          </a:r>
        </a:p>
      </dgm:t>
    </dgm:pt>
    <dgm:pt modelId="{27A9C22D-A4A7-4E40-872C-FD707407D771}" type="parTrans" cxnId="{34A1AF9C-9243-B24E-8540-47F4E088C3E2}">
      <dgm:prSet/>
      <dgm:spPr/>
    </dgm:pt>
    <dgm:pt modelId="{4B0FD2A7-52A5-1643-B327-598FFFB201FE}" type="sibTrans" cxnId="{34A1AF9C-9243-B24E-8540-47F4E088C3E2}">
      <dgm:prSet/>
      <dgm:spPr/>
    </dgm:pt>
    <dgm:pt modelId="{7C7FDF75-2E07-5145-B7A8-78BC7B64BC32}" type="pres">
      <dgm:prSet presAssocID="{A15F05E6-4CE1-2045-A744-0D51BFBED62B}" presName="diagram" presStyleCnt="0">
        <dgm:presLayoutVars>
          <dgm:dir/>
          <dgm:resizeHandles val="exact"/>
        </dgm:presLayoutVars>
      </dgm:prSet>
      <dgm:spPr/>
    </dgm:pt>
    <dgm:pt modelId="{0F736A87-D05E-C84E-A860-9BE5EA24570B}" type="pres">
      <dgm:prSet presAssocID="{5F08EC63-0662-1F48-B520-AD1C5D2025E9}" presName="node" presStyleLbl="node1" presStyleIdx="0" presStyleCnt="5">
        <dgm:presLayoutVars>
          <dgm:bulletEnabled val="1"/>
        </dgm:presLayoutVars>
      </dgm:prSet>
      <dgm:spPr/>
    </dgm:pt>
    <dgm:pt modelId="{3F80F39C-2080-444C-A0D4-58262C75E67D}" type="pres">
      <dgm:prSet presAssocID="{CB478C67-5E53-844F-9FF1-5EA9B98E4FE3}" presName="sibTrans" presStyleCnt="0"/>
      <dgm:spPr/>
    </dgm:pt>
    <dgm:pt modelId="{8EB7A3D9-4713-934C-8E7D-EA79788D6256}" type="pres">
      <dgm:prSet presAssocID="{0AB5EE25-1754-5744-B16E-EBD55804997D}" presName="node" presStyleLbl="node1" presStyleIdx="1" presStyleCnt="5">
        <dgm:presLayoutVars>
          <dgm:bulletEnabled val="1"/>
        </dgm:presLayoutVars>
      </dgm:prSet>
      <dgm:spPr/>
    </dgm:pt>
    <dgm:pt modelId="{36CB784D-7E08-D740-A664-839B71D443C4}" type="pres">
      <dgm:prSet presAssocID="{A917657A-84F1-D94B-ABF9-FD7F416B7877}" presName="sibTrans" presStyleCnt="0"/>
      <dgm:spPr/>
    </dgm:pt>
    <dgm:pt modelId="{E52F03DE-5344-FE48-A54A-6DDB4FA125E9}" type="pres">
      <dgm:prSet presAssocID="{D9F8D87B-BE74-3546-824F-F1A7AB0CD767}" presName="node" presStyleLbl="node1" presStyleIdx="2" presStyleCnt="5">
        <dgm:presLayoutVars>
          <dgm:bulletEnabled val="1"/>
        </dgm:presLayoutVars>
      </dgm:prSet>
      <dgm:spPr/>
    </dgm:pt>
    <dgm:pt modelId="{3D09A644-E818-7046-8607-1F1F9EE8229A}" type="pres">
      <dgm:prSet presAssocID="{AE5231A9-0A2E-8148-B2F2-BFC2335E8F37}" presName="sibTrans" presStyleCnt="0"/>
      <dgm:spPr/>
    </dgm:pt>
    <dgm:pt modelId="{A054F853-49B7-BC46-84A3-98B8AE752371}" type="pres">
      <dgm:prSet presAssocID="{25F1BACD-3018-9445-ADEA-A6348369E7DA}" presName="node" presStyleLbl="node1" presStyleIdx="3" presStyleCnt="5">
        <dgm:presLayoutVars>
          <dgm:bulletEnabled val="1"/>
        </dgm:presLayoutVars>
      </dgm:prSet>
      <dgm:spPr/>
    </dgm:pt>
    <dgm:pt modelId="{50CACCED-0E00-BE4F-9AC5-90F8A87ABDC2}" type="pres">
      <dgm:prSet presAssocID="{6A070DE5-5B24-3043-A2F3-C228891A6218}" presName="sibTrans" presStyleCnt="0"/>
      <dgm:spPr/>
    </dgm:pt>
    <dgm:pt modelId="{56544F88-3638-D546-B747-D48D35A88E31}" type="pres">
      <dgm:prSet presAssocID="{E9CB09DE-0630-2547-8E57-6AF0BFDF8841}" presName="node" presStyleLbl="node1" presStyleIdx="4" presStyleCnt="5">
        <dgm:presLayoutVars>
          <dgm:bulletEnabled val="1"/>
        </dgm:presLayoutVars>
      </dgm:prSet>
      <dgm:spPr/>
    </dgm:pt>
  </dgm:ptLst>
  <dgm:cxnLst>
    <dgm:cxn modelId="{E88CC003-0119-E346-A937-26816D1219E7}" type="presOf" srcId="{25F1BACD-3018-9445-ADEA-A6348369E7DA}" destId="{A054F853-49B7-BC46-84A3-98B8AE752371}" srcOrd="0" destOrd="0" presId="urn:microsoft.com/office/officeart/2005/8/layout/default"/>
    <dgm:cxn modelId="{2C0BCB09-1EC7-964F-835F-39FF05E7E99F}" type="presOf" srcId="{A15F05E6-4CE1-2045-A744-0D51BFBED62B}" destId="{7C7FDF75-2E07-5145-B7A8-78BC7B64BC32}" srcOrd="0" destOrd="0" presId="urn:microsoft.com/office/officeart/2005/8/layout/default"/>
    <dgm:cxn modelId="{4C59DA33-0AC4-C34D-9946-D6D096311F28}" srcId="{A15F05E6-4CE1-2045-A744-0D51BFBED62B}" destId="{0AB5EE25-1754-5744-B16E-EBD55804997D}" srcOrd="1" destOrd="0" parTransId="{936DCA77-3C52-DC4F-A375-EB3CC4B5A3F3}" sibTransId="{A917657A-84F1-D94B-ABF9-FD7F416B7877}"/>
    <dgm:cxn modelId="{22DC433D-357E-5947-80FE-0744110007E3}" type="presOf" srcId="{5F08EC63-0662-1F48-B520-AD1C5D2025E9}" destId="{0F736A87-D05E-C84E-A860-9BE5EA24570B}" srcOrd="0" destOrd="0" presId="urn:microsoft.com/office/officeart/2005/8/layout/default"/>
    <dgm:cxn modelId="{C9AA3253-F498-834A-9F1C-705AEA62EEDF}" srcId="{A15F05E6-4CE1-2045-A744-0D51BFBED62B}" destId="{25F1BACD-3018-9445-ADEA-A6348369E7DA}" srcOrd="3" destOrd="0" parTransId="{D7AF697E-B281-BE43-9CBC-5E2239577292}" sibTransId="{6A070DE5-5B24-3043-A2F3-C228891A6218}"/>
    <dgm:cxn modelId="{34A1AF9C-9243-B24E-8540-47F4E088C3E2}" srcId="{A15F05E6-4CE1-2045-A744-0D51BFBED62B}" destId="{E9CB09DE-0630-2547-8E57-6AF0BFDF8841}" srcOrd="4" destOrd="0" parTransId="{27A9C22D-A4A7-4E40-872C-FD707407D771}" sibTransId="{4B0FD2A7-52A5-1643-B327-598FFFB201FE}"/>
    <dgm:cxn modelId="{2D62439D-0FAD-3145-9EBA-BAC0D552C740}" type="presOf" srcId="{0AB5EE25-1754-5744-B16E-EBD55804997D}" destId="{8EB7A3D9-4713-934C-8E7D-EA79788D6256}" srcOrd="0" destOrd="0" presId="urn:microsoft.com/office/officeart/2005/8/layout/default"/>
    <dgm:cxn modelId="{D923C99F-2A9C-9646-9474-698FEF9F4DEF}" type="presOf" srcId="{E9CB09DE-0630-2547-8E57-6AF0BFDF8841}" destId="{56544F88-3638-D546-B747-D48D35A88E31}" srcOrd="0" destOrd="0" presId="urn:microsoft.com/office/officeart/2005/8/layout/default"/>
    <dgm:cxn modelId="{6E58BDA9-46E9-4F4B-9985-8DF914FAA83B}" srcId="{A15F05E6-4CE1-2045-A744-0D51BFBED62B}" destId="{D9F8D87B-BE74-3546-824F-F1A7AB0CD767}" srcOrd="2" destOrd="0" parTransId="{461BBD38-C9D2-174C-ACD3-467DD1243515}" sibTransId="{AE5231A9-0A2E-8148-B2F2-BFC2335E8F37}"/>
    <dgm:cxn modelId="{0794C6B3-DBF5-0E44-A03F-4B307ACA7613}" srcId="{A15F05E6-4CE1-2045-A744-0D51BFBED62B}" destId="{5F08EC63-0662-1F48-B520-AD1C5D2025E9}" srcOrd="0" destOrd="0" parTransId="{4955FB2A-653A-5E49-B10A-C518FD5D700D}" sibTransId="{CB478C67-5E53-844F-9FF1-5EA9B98E4FE3}"/>
    <dgm:cxn modelId="{1E9256DE-F3A5-414F-B615-6C2E9003B5A5}" type="presOf" srcId="{D9F8D87B-BE74-3546-824F-F1A7AB0CD767}" destId="{E52F03DE-5344-FE48-A54A-6DDB4FA125E9}" srcOrd="0" destOrd="0" presId="urn:microsoft.com/office/officeart/2005/8/layout/default"/>
    <dgm:cxn modelId="{128A1D52-6B3C-F44D-B396-BA5EC8585651}" type="presParOf" srcId="{7C7FDF75-2E07-5145-B7A8-78BC7B64BC32}" destId="{0F736A87-D05E-C84E-A860-9BE5EA24570B}" srcOrd="0" destOrd="0" presId="urn:microsoft.com/office/officeart/2005/8/layout/default"/>
    <dgm:cxn modelId="{CBA4A6F5-FDE0-4947-90B6-4590D8B6A669}" type="presParOf" srcId="{7C7FDF75-2E07-5145-B7A8-78BC7B64BC32}" destId="{3F80F39C-2080-444C-A0D4-58262C75E67D}" srcOrd="1" destOrd="0" presId="urn:microsoft.com/office/officeart/2005/8/layout/default"/>
    <dgm:cxn modelId="{59851762-6229-594C-A609-6EB329BE2216}" type="presParOf" srcId="{7C7FDF75-2E07-5145-B7A8-78BC7B64BC32}" destId="{8EB7A3D9-4713-934C-8E7D-EA79788D6256}" srcOrd="2" destOrd="0" presId="urn:microsoft.com/office/officeart/2005/8/layout/default"/>
    <dgm:cxn modelId="{11971776-C0FF-1C46-9D21-3D4135BA34D1}" type="presParOf" srcId="{7C7FDF75-2E07-5145-B7A8-78BC7B64BC32}" destId="{36CB784D-7E08-D740-A664-839B71D443C4}" srcOrd="3" destOrd="0" presId="urn:microsoft.com/office/officeart/2005/8/layout/default"/>
    <dgm:cxn modelId="{CF48D359-AB37-5140-A997-37DEA049B653}" type="presParOf" srcId="{7C7FDF75-2E07-5145-B7A8-78BC7B64BC32}" destId="{E52F03DE-5344-FE48-A54A-6DDB4FA125E9}" srcOrd="4" destOrd="0" presId="urn:microsoft.com/office/officeart/2005/8/layout/default"/>
    <dgm:cxn modelId="{DAF448BD-B988-704B-B3D3-74A1F3CF7234}" type="presParOf" srcId="{7C7FDF75-2E07-5145-B7A8-78BC7B64BC32}" destId="{3D09A644-E818-7046-8607-1F1F9EE8229A}" srcOrd="5" destOrd="0" presId="urn:microsoft.com/office/officeart/2005/8/layout/default"/>
    <dgm:cxn modelId="{0EC04218-B1F4-2E48-BE44-9E7EF700ACCB}" type="presParOf" srcId="{7C7FDF75-2E07-5145-B7A8-78BC7B64BC32}" destId="{A054F853-49B7-BC46-84A3-98B8AE752371}" srcOrd="6" destOrd="0" presId="urn:microsoft.com/office/officeart/2005/8/layout/default"/>
    <dgm:cxn modelId="{E37C9442-FB43-2444-805E-8056E5FDF38C}" type="presParOf" srcId="{7C7FDF75-2E07-5145-B7A8-78BC7B64BC32}" destId="{50CACCED-0E00-BE4F-9AC5-90F8A87ABDC2}" srcOrd="7" destOrd="0" presId="urn:microsoft.com/office/officeart/2005/8/layout/default"/>
    <dgm:cxn modelId="{F8F66202-C1C3-8742-AB28-FBAB79B21397}" type="presParOf" srcId="{7C7FDF75-2E07-5145-B7A8-78BC7B64BC32}" destId="{56544F88-3638-D546-B747-D48D35A88E3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223C10-FDC0-1849-A2C1-892FDE691CD4}" type="doc">
      <dgm:prSet loTypeId="urn:microsoft.com/office/officeart/2005/8/layout/arrow3" loCatId="" qsTypeId="urn:microsoft.com/office/officeart/2005/8/quickstyle/simple1" qsCatId="simple" csTypeId="urn:microsoft.com/office/officeart/2005/8/colors/accent1_2" csCatId="accent1" phldr="1"/>
      <dgm:spPr/>
      <dgm:t>
        <a:bodyPr/>
        <a:lstStyle/>
        <a:p>
          <a:endParaRPr lang="tr-TR"/>
        </a:p>
      </dgm:t>
    </dgm:pt>
    <dgm:pt modelId="{06695FCB-C16B-6146-A4A0-939A55719B55}">
      <dgm:prSet phldrT="[Metin]" custT="1"/>
      <dgm:spPr/>
      <dgm:t>
        <a:bodyPr/>
        <a:lstStyle/>
        <a:p>
          <a:r>
            <a:rPr lang="tr-TR" sz="2800" b="1" u="sng" dirty="0">
              <a:latin typeface="Tahoma" panose="020B0604030504040204" pitchFamily="34" charset="0"/>
              <a:ea typeface="Tahoma" panose="020B0604030504040204" pitchFamily="34" charset="0"/>
              <a:cs typeface="Tahoma" panose="020B0604030504040204" pitchFamily="34" charset="0"/>
            </a:rPr>
            <a:t>Rutin</a:t>
          </a:r>
          <a:endParaRPr lang="tr-TR" sz="2000" b="1" u="sng" dirty="0">
            <a:latin typeface="Tahoma" panose="020B0604030504040204" pitchFamily="34" charset="0"/>
            <a:ea typeface="Tahoma" panose="020B0604030504040204" pitchFamily="34" charset="0"/>
            <a:cs typeface="Tahoma" panose="020B0604030504040204" pitchFamily="34" charset="0"/>
          </a:endParaRPr>
        </a:p>
        <a:p>
          <a:r>
            <a:rPr lang="tr-TR" sz="2000" dirty="0">
              <a:latin typeface="Tahoma" panose="020B0604030504040204" pitchFamily="34" charset="0"/>
              <a:ea typeface="Tahoma" panose="020B0604030504040204" pitchFamily="34" charset="0"/>
              <a:cs typeface="Tahoma" panose="020B0604030504040204" pitchFamily="34" charset="0"/>
            </a:rPr>
            <a:t>Yaşamımızı devam ettirmek için </a:t>
          </a:r>
          <a:r>
            <a:rPr lang="tr-TR" sz="2000" b="1" dirty="0">
              <a:latin typeface="Tahoma" panose="020B0604030504040204" pitchFamily="34" charset="0"/>
              <a:ea typeface="Tahoma" panose="020B0604030504040204" pitchFamily="34" charset="0"/>
              <a:cs typeface="Tahoma" panose="020B0604030504040204" pitchFamily="34" charset="0"/>
            </a:rPr>
            <a:t>genellikle yapmak zorunda olduğumuz genellikle kendiliğinden ya da her gün benzer saatlerde gerçekleştirdiğimiz </a:t>
          </a:r>
          <a:r>
            <a:rPr lang="tr-TR" sz="2000" dirty="0">
              <a:latin typeface="Tahoma" panose="020B0604030504040204" pitchFamily="34" charset="0"/>
              <a:ea typeface="Tahoma" panose="020B0604030504040204" pitchFamily="34" charset="0"/>
              <a:cs typeface="Tahoma" panose="020B0604030504040204" pitchFamily="34" charset="0"/>
            </a:rPr>
            <a:t>etkinliklerdir. </a:t>
          </a:r>
        </a:p>
      </dgm:t>
    </dgm:pt>
    <dgm:pt modelId="{58D2F255-5032-4C4F-80B6-A37CAEBD3469}" type="parTrans" cxnId="{45FD5AD4-3068-7041-8327-CC46C88B161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AB764EE4-963F-5E4B-A349-01278E28931B}" type="sibTrans" cxnId="{45FD5AD4-3068-7041-8327-CC46C88B1611}">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1E277C97-0D99-9844-BCED-E7301D552DF7}">
      <dgm:prSet phldrT="[Metin]" custT="1"/>
      <dgm:spPr/>
      <dgm:t>
        <a:bodyPr/>
        <a:lstStyle/>
        <a:p>
          <a:r>
            <a:rPr lang="tr-TR" sz="2800" b="1" u="sng" dirty="0">
              <a:latin typeface="Tahoma" panose="020B0604030504040204" pitchFamily="34" charset="0"/>
              <a:ea typeface="Tahoma" panose="020B0604030504040204" pitchFamily="34" charset="0"/>
              <a:cs typeface="Tahoma" panose="020B0604030504040204" pitchFamily="34" charset="0"/>
            </a:rPr>
            <a:t>Etkinlik</a:t>
          </a:r>
          <a:endParaRPr lang="tr-TR" sz="2900" b="1" u="sng" dirty="0">
            <a:latin typeface="Tahoma" panose="020B0604030504040204" pitchFamily="34" charset="0"/>
            <a:ea typeface="Tahoma" panose="020B0604030504040204" pitchFamily="34" charset="0"/>
            <a:cs typeface="Tahoma" panose="020B0604030504040204" pitchFamily="34" charset="0"/>
          </a:endParaRPr>
        </a:p>
        <a:p>
          <a:r>
            <a:rPr lang="tr-TR" sz="2000" u="none" dirty="0">
              <a:latin typeface="Tahoma" panose="020B0604030504040204" pitchFamily="34" charset="0"/>
              <a:ea typeface="Tahoma" panose="020B0604030504040204" pitchFamily="34" charset="0"/>
              <a:cs typeface="Tahoma" panose="020B0604030504040204" pitchFamily="34" charset="0"/>
            </a:rPr>
            <a:t>Rutinlerin dışında geçirilen zamanların değerlendirilmesidir. </a:t>
          </a:r>
        </a:p>
      </dgm:t>
    </dgm:pt>
    <dgm:pt modelId="{E6226E45-EB3B-F946-ACA5-0835BB4174BA}" type="parTrans" cxnId="{0BF6FA59-B8EA-D24C-9915-163602FB72D3}">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ED60DD91-82BC-6448-AFE6-A5B2FAEDA7B5}" type="sibTrans" cxnId="{0BF6FA59-B8EA-D24C-9915-163602FB72D3}">
      <dgm:prSet/>
      <dgm:spPr/>
      <dgm:t>
        <a:bodyPr/>
        <a:lstStyle/>
        <a:p>
          <a:endParaRPr lang="tr-TR">
            <a:latin typeface="Tahoma" panose="020B0604030504040204" pitchFamily="34" charset="0"/>
            <a:ea typeface="Tahoma" panose="020B0604030504040204" pitchFamily="34" charset="0"/>
            <a:cs typeface="Tahoma" panose="020B0604030504040204" pitchFamily="34" charset="0"/>
          </a:endParaRPr>
        </a:p>
      </dgm:t>
    </dgm:pt>
    <dgm:pt modelId="{9817A9A0-A9F9-EC44-9589-896896CBB769}" type="pres">
      <dgm:prSet presAssocID="{6A223C10-FDC0-1849-A2C1-892FDE691CD4}" presName="compositeShape" presStyleCnt="0">
        <dgm:presLayoutVars>
          <dgm:chMax val="2"/>
          <dgm:dir/>
          <dgm:resizeHandles val="exact"/>
        </dgm:presLayoutVars>
      </dgm:prSet>
      <dgm:spPr/>
    </dgm:pt>
    <dgm:pt modelId="{6D91FCD8-2670-7341-976A-4372019A3098}" type="pres">
      <dgm:prSet presAssocID="{6A223C10-FDC0-1849-A2C1-892FDE691CD4}" presName="divider" presStyleLbl="fgShp" presStyleIdx="0" presStyleCnt="1"/>
      <dgm:spPr/>
    </dgm:pt>
    <dgm:pt modelId="{36BCD556-ADD5-4E47-843A-D6E6EADD1C4B}" type="pres">
      <dgm:prSet presAssocID="{06695FCB-C16B-6146-A4A0-939A55719B55}" presName="downArrow" presStyleLbl="node1" presStyleIdx="0" presStyleCnt="2"/>
      <dgm:spPr/>
    </dgm:pt>
    <dgm:pt modelId="{C5D9DF12-B4E8-EE44-9A8C-6B4F0FB722D9}" type="pres">
      <dgm:prSet presAssocID="{06695FCB-C16B-6146-A4A0-939A55719B55}" presName="downArrowText" presStyleLbl="revTx" presStyleIdx="0" presStyleCnt="2" custScaleX="155282" custLinFactNeighborX="19234" custLinFactNeighborY="665">
        <dgm:presLayoutVars>
          <dgm:bulletEnabled val="1"/>
        </dgm:presLayoutVars>
      </dgm:prSet>
      <dgm:spPr/>
    </dgm:pt>
    <dgm:pt modelId="{308A3586-D4C8-D748-B82E-B1AF4E2B121A}" type="pres">
      <dgm:prSet presAssocID="{1E277C97-0D99-9844-BCED-E7301D552DF7}" presName="upArrow" presStyleLbl="node1" presStyleIdx="1" presStyleCnt="2"/>
      <dgm:spPr/>
    </dgm:pt>
    <dgm:pt modelId="{DE44FA51-AE71-5940-8C50-CECD3E192247}" type="pres">
      <dgm:prSet presAssocID="{1E277C97-0D99-9844-BCED-E7301D552DF7}" presName="upArrowText" presStyleLbl="revTx" presStyleIdx="1" presStyleCnt="2" custScaleX="158274">
        <dgm:presLayoutVars>
          <dgm:bulletEnabled val="1"/>
        </dgm:presLayoutVars>
      </dgm:prSet>
      <dgm:spPr/>
    </dgm:pt>
  </dgm:ptLst>
  <dgm:cxnLst>
    <dgm:cxn modelId="{0BF6FA59-B8EA-D24C-9915-163602FB72D3}" srcId="{6A223C10-FDC0-1849-A2C1-892FDE691CD4}" destId="{1E277C97-0D99-9844-BCED-E7301D552DF7}" srcOrd="1" destOrd="0" parTransId="{E6226E45-EB3B-F946-ACA5-0835BB4174BA}" sibTransId="{ED60DD91-82BC-6448-AFE6-A5B2FAEDA7B5}"/>
    <dgm:cxn modelId="{69D4285A-022A-BA48-B3C7-09E3FDD0CE07}" type="presOf" srcId="{06695FCB-C16B-6146-A4A0-939A55719B55}" destId="{C5D9DF12-B4E8-EE44-9A8C-6B4F0FB722D9}" srcOrd="0" destOrd="0" presId="urn:microsoft.com/office/officeart/2005/8/layout/arrow3"/>
    <dgm:cxn modelId="{EB74B297-9CA4-EC4F-A784-B5195F252D9F}" type="presOf" srcId="{1E277C97-0D99-9844-BCED-E7301D552DF7}" destId="{DE44FA51-AE71-5940-8C50-CECD3E192247}" srcOrd="0" destOrd="0" presId="urn:microsoft.com/office/officeart/2005/8/layout/arrow3"/>
    <dgm:cxn modelId="{6E915EB7-4FA2-5D47-A95A-7F15EF5FEC65}" type="presOf" srcId="{6A223C10-FDC0-1849-A2C1-892FDE691CD4}" destId="{9817A9A0-A9F9-EC44-9589-896896CBB769}" srcOrd="0" destOrd="0" presId="urn:microsoft.com/office/officeart/2005/8/layout/arrow3"/>
    <dgm:cxn modelId="{45FD5AD4-3068-7041-8327-CC46C88B1611}" srcId="{6A223C10-FDC0-1849-A2C1-892FDE691CD4}" destId="{06695FCB-C16B-6146-A4A0-939A55719B55}" srcOrd="0" destOrd="0" parTransId="{58D2F255-5032-4C4F-80B6-A37CAEBD3469}" sibTransId="{AB764EE4-963F-5E4B-A349-01278E28931B}"/>
    <dgm:cxn modelId="{6EF510AA-9ECE-D145-A022-2AB83566B859}" type="presParOf" srcId="{9817A9A0-A9F9-EC44-9589-896896CBB769}" destId="{6D91FCD8-2670-7341-976A-4372019A3098}" srcOrd="0" destOrd="0" presId="urn:microsoft.com/office/officeart/2005/8/layout/arrow3"/>
    <dgm:cxn modelId="{A4265E2E-494A-224F-A40D-73DEF36C6AFC}" type="presParOf" srcId="{9817A9A0-A9F9-EC44-9589-896896CBB769}" destId="{36BCD556-ADD5-4E47-843A-D6E6EADD1C4B}" srcOrd="1" destOrd="0" presId="urn:microsoft.com/office/officeart/2005/8/layout/arrow3"/>
    <dgm:cxn modelId="{5BD4AD9C-1835-E246-BCAF-3A509B313391}" type="presParOf" srcId="{9817A9A0-A9F9-EC44-9589-896896CBB769}" destId="{C5D9DF12-B4E8-EE44-9A8C-6B4F0FB722D9}" srcOrd="2" destOrd="0" presId="urn:microsoft.com/office/officeart/2005/8/layout/arrow3"/>
    <dgm:cxn modelId="{A5EE4B3D-AC9A-E545-A9D4-3EABE3773269}" type="presParOf" srcId="{9817A9A0-A9F9-EC44-9589-896896CBB769}" destId="{308A3586-D4C8-D748-B82E-B1AF4E2B121A}" srcOrd="3" destOrd="0" presId="urn:microsoft.com/office/officeart/2005/8/layout/arrow3"/>
    <dgm:cxn modelId="{C88D021E-AC36-064A-8463-8E4DDEE83CA5}" type="presParOf" srcId="{9817A9A0-A9F9-EC44-9589-896896CBB769}" destId="{DE44FA51-AE71-5940-8C50-CECD3E192247}"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5F023-BE21-FE46-888D-F45D712F5801}">
      <dsp:nvSpPr>
        <dsp:cNvPr id="0" name=""/>
        <dsp:cNvSpPr/>
      </dsp:nvSpPr>
      <dsp:spPr>
        <a:xfrm>
          <a:off x="5386794" y="1683501"/>
          <a:ext cx="4229942" cy="671022"/>
        </a:xfrm>
        <a:custGeom>
          <a:avLst/>
          <a:gdLst/>
          <a:ahLst/>
          <a:cxnLst/>
          <a:rect l="0" t="0" r="0" b="0"/>
          <a:pathLst>
            <a:path>
              <a:moveTo>
                <a:pt x="0" y="0"/>
              </a:moveTo>
              <a:lnTo>
                <a:pt x="0" y="457282"/>
              </a:lnTo>
              <a:lnTo>
                <a:pt x="4229942" y="457282"/>
              </a:lnTo>
              <a:lnTo>
                <a:pt x="4229942" y="671022"/>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589824-859D-644F-878D-86C72253D013}">
      <dsp:nvSpPr>
        <dsp:cNvPr id="0" name=""/>
        <dsp:cNvSpPr/>
      </dsp:nvSpPr>
      <dsp:spPr>
        <a:xfrm>
          <a:off x="5386794" y="1683501"/>
          <a:ext cx="1409980" cy="671022"/>
        </a:xfrm>
        <a:custGeom>
          <a:avLst/>
          <a:gdLst/>
          <a:ahLst/>
          <a:cxnLst/>
          <a:rect l="0" t="0" r="0" b="0"/>
          <a:pathLst>
            <a:path>
              <a:moveTo>
                <a:pt x="0" y="0"/>
              </a:moveTo>
              <a:lnTo>
                <a:pt x="0" y="457282"/>
              </a:lnTo>
              <a:lnTo>
                <a:pt x="1409980" y="457282"/>
              </a:lnTo>
              <a:lnTo>
                <a:pt x="1409980" y="671022"/>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AF0F0-52FE-EF49-8F0B-FB0839DF93D5}">
      <dsp:nvSpPr>
        <dsp:cNvPr id="0" name=""/>
        <dsp:cNvSpPr/>
      </dsp:nvSpPr>
      <dsp:spPr>
        <a:xfrm>
          <a:off x="3976814" y="1683501"/>
          <a:ext cx="1409980" cy="671022"/>
        </a:xfrm>
        <a:custGeom>
          <a:avLst/>
          <a:gdLst/>
          <a:ahLst/>
          <a:cxnLst/>
          <a:rect l="0" t="0" r="0" b="0"/>
          <a:pathLst>
            <a:path>
              <a:moveTo>
                <a:pt x="1409980" y="0"/>
              </a:moveTo>
              <a:lnTo>
                <a:pt x="1409980" y="457282"/>
              </a:lnTo>
              <a:lnTo>
                <a:pt x="0" y="457282"/>
              </a:lnTo>
              <a:lnTo>
                <a:pt x="0" y="671022"/>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9B40D3-A587-3F4C-816D-4187BDAAA9ED}">
      <dsp:nvSpPr>
        <dsp:cNvPr id="0" name=""/>
        <dsp:cNvSpPr/>
      </dsp:nvSpPr>
      <dsp:spPr>
        <a:xfrm>
          <a:off x="1156852" y="1683501"/>
          <a:ext cx="4229942" cy="671022"/>
        </a:xfrm>
        <a:custGeom>
          <a:avLst/>
          <a:gdLst/>
          <a:ahLst/>
          <a:cxnLst/>
          <a:rect l="0" t="0" r="0" b="0"/>
          <a:pathLst>
            <a:path>
              <a:moveTo>
                <a:pt x="4229942" y="0"/>
              </a:moveTo>
              <a:lnTo>
                <a:pt x="4229942" y="457282"/>
              </a:lnTo>
              <a:lnTo>
                <a:pt x="0" y="457282"/>
              </a:lnTo>
              <a:lnTo>
                <a:pt x="0" y="671022"/>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BE3BB3-BD4A-404F-B0CA-A6EFEF7791A4}">
      <dsp:nvSpPr>
        <dsp:cNvPr id="0" name=""/>
        <dsp:cNvSpPr/>
      </dsp:nvSpPr>
      <dsp:spPr>
        <a:xfrm>
          <a:off x="4233174" y="218403"/>
          <a:ext cx="2307241" cy="146509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B7A35-13A0-264F-B60B-37E0CF749C02}">
      <dsp:nvSpPr>
        <dsp:cNvPr id="0" name=""/>
        <dsp:cNvSpPr/>
      </dsp:nvSpPr>
      <dsp:spPr>
        <a:xfrm>
          <a:off x="4489534" y="461945"/>
          <a:ext cx="2307241" cy="1465098"/>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Doğal ortamda öğretim fırsatları oluşturma nedenleri</a:t>
          </a:r>
        </a:p>
      </dsp:txBody>
      <dsp:txXfrm>
        <a:off x="4532445" y="504856"/>
        <a:ext cx="2221419" cy="1379276"/>
      </dsp:txXfrm>
    </dsp:sp>
    <dsp:sp modelId="{A844837D-3660-0943-A0DE-CFB1588ADB04}">
      <dsp:nvSpPr>
        <dsp:cNvPr id="0" name=""/>
        <dsp:cNvSpPr/>
      </dsp:nvSpPr>
      <dsp:spPr>
        <a:xfrm>
          <a:off x="3231" y="2354524"/>
          <a:ext cx="2307241" cy="1465098"/>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470C3-E0CD-7E4E-BC10-869EB6F3BE9F}">
      <dsp:nvSpPr>
        <dsp:cNvPr id="0" name=""/>
        <dsp:cNvSpPr/>
      </dsp:nvSpPr>
      <dsp:spPr>
        <a:xfrm>
          <a:off x="259591" y="2598066"/>
          <a:ext cx="2307241" cy="1465098"/>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Bireyin ilgisini kullanmak</a:t>
          </a:r>
        </a:p>
      </dsp:txBody>
      <dsp:txXfrm>
        <a:off x="302502" y="2640977"/>
        <a:ext cx="2221419" cy="1379276"/>
      </dsp:txXfrm>
    </dsp:sp>
    <dsp:sp modelId="{EEE2C34D-BB01-B544-8BA4-F3E92C09BAC8}">
      <dsp:nvSpPr>
        <dsp:cNvPr id="0" name=""/>
        <dsp:cNvSpPr/>
      </dsp:nvSpPr>
      <dsp:spPr>
        <a:xfrm>
          <a:off x="2823193" y="2354524"/>
          <a:ext cx="2307241" cy="1465098"/>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C2F9CB-7897-BB44-B9F7-591C0948124B}">
      <dsp:nvSpPr>
        <dsp:cNvPr id="0" name=""/>
        <dsp:cNvSpPr/>
      </dsp:nvSpPr>
      <dsp:spPr>
        <a:xfrm>
          <a:off x="3079553" y="2598066"/>
          <a:ext cx="2307241" cy="1465098"/>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Doğal katılımı sağlamak</a:t>
          </a:r>
        </a:p>
      </dsp:txBody>
      <dsp:txXfrm>
        <a:off x="3122464" y="2640977"/>
        <a:ext cx="2221419" cy="1379276"/>
      </dsp:txXfrm>
    </dsp:sp>
    <dsp:sp modelId="{A8407057-597A-6B45-8879-1405702024CB}">
      <dsp:nvSpPr>
        <dsp:cNvPr id="0" name=""/>
        <dsp:cNvSpPr/>
      </dsp:nvSpPr>
      <dsp:spPr>
        <a:xfrm>
          <a:off x="5643155" y="2354524"/>
          <a:ext cx="2307241" cy="1465098"/>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9812B6-6514-3F46-9512-F898EFB358F5}">
      <dsp:nvSpPr>
        <dsp:cNvPr id="0" name=""/>
        <dsp:cNvSpPr/>
      </dsp:nvSpPr>
      <dsp:spPr>
        <a:xfrm>
          <a:off x="5899515" y="2598066"/>
          <a:ext cx="2307241" cy="1465098"/>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Etkileşim fırsatlarını değerlendirmek</a:t>
          </a:r>
        </a:p>
      </dsp:txBody>
      <dsp:txXfrm>
        <a:off x="5942426" y="2640977"/>
        <a:ext cx="2221419" cy="1379276"/>
      </dsp:txXfrm>
    </dsp:sp>
    <dsp:sp modelId="{BC5F229C-3B64-E049-AA0F-F67E6EC77229}">
      <dsp:nvSpPr>
        <dsp:cNvPr id="0" name=""/>
        <dsp:cNvSpPr/>
      </dsp:nvSpPr>
      <dsp:spPr>
        <a:xfrm>
          <a:off x="8463116" y="2354524"/>
          <a:ext cx="2307241" cy="1465098"/>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E7B6B-0699-7849-B385-5A66B8CBAAF5}">
      <dsp:nvSpPr>
        <dsp:cNvPr id="0" name=""/>
        <dsp:cNvSpPr/>
      </dsp:nvSpPr>
      <dsp:spPr>
        <a:xfrm>
          <a:off x="8719477" y="2598066"/>
          <a:ext cx="2307241" cy="1465098"/>
        </a:xfrm>
        <a:prstGeom prst="roundRect">
          <a:avLst>
            <a:gd name="adj" fmla="val 10000"/>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Genellemeyi desteklemek</a:t>
          </a:r>
        </a:p>
      </dsp:txBody>
      <dsp:txXfrm>
        <a:off x="8762388" y="2640977"/>
        <a:ext cx="2221419" cy="137927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62A81-C38B-A54F-A40D-D77CF3020B4B}">
      <dsp:nvSpPr>
        <dsp:cNvPr id="0" name=""/>
        <dsp:cNvSpPr/>
      </dsp:nvSpPr>
      <dsp:spPr>
        <a:xfrm rot="5400000">
          <a:off x="-226459" y="226814"/>
          <a:ext cx="1509732" cy="1056812"/>
        </a:xfrm>
        <a:prstGeom prst="chevron">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tr-TR" sz="3000" kern="1200" dirty="0">
              <a:latin typeface="Tahoma" panose="020B0604030504040204" pitchFamily="34" charset="0"/>
              <a:ea typeface="Tahoma" panose="020B0604030504040204" pitchFamily="34" charset="0"/>
              <a:cs typeface="Tahoma" panose="020B0604030504040204" pitchFamily="34" charset="0"/>
            </a:rPr>
            <a:t>1</a:t>
          </a:r>
        </a:p>
      </dsp:txBody>
      <dsp:txXfrm rot="-5400000">
        <a:off x="1" y="528760"/>
        <a:ext cx="1056812" cy="452920"/>
      </dsp:txXfrm>
    </dsp:sp>
    <dsp:sp modelId="{F9C75924-766D-8642-A8B5-6B3373C72238}">
      <dsp:nvSpPr>
        <dsp:cNvPr id="0" name=""/>
        <dsp:cNvSpPr/>
      </dsp:nvSpPr>
      <dsp:spPr>
        <a:xfrm rot="5400000">
          <a:off x="5552551" y="-4495383"/>
          <a:ext cx="981325" cy="9972803"/>
        </a:xfrm>
        <a:prstGeom prst="round2Same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tr-TR" sz="3000" kern="1200" dirty="0">
              <a:latin typeface="Tahoma" panose="020B0604030504040204" pitchFamily="34" charset="0"/>
              <a:ea typeface="Tahoma" panose="020B0604030504040204" pitchFamily="34" charset="0"/>
              <a:cs typeface="Tahoma" panose="020B0604030504040204" pitchFamily="34" charset="0"/>
            </a:rPr>
            <a:t>Çocuğun ilgisini çeken gelişim düzeyine uygun materyallerle çalışma</a:t>
          </a:r>
        </a:p>
      </dsp:txBody>
      <dsp:txXfrm rot="-5400000">
        <a:off x="1056812" y="48260"/>
        <a:ext cx="9924899" cy="885517"/>
      </dsp:txXfrm>
    </dsp:sp>
    <dsp:sp modelId="{C3986089-26B0-A449-AFE6-F717B3602EA4}">
      <dsp:nvSpPr>
        <dsp:cNvPr id="0" name=""/>
        <dsp:cNvSpPr/>
      </dsp:nvSpPr>
      <dsp:spPr>
        <a:xfrm rot="5400000">
          <a:off x="-226459" y="1541159"/>
          <a:ext cx="1509732" cy="1056812"/>
        </a:xfrm>
        <a:prstGeom prst="chevron">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tr-TR" sz="3000" kern="1200" dirty="0">
              <a:latin typeface="Tahoma" panose="020B0604030504040204" pitchFamily="34" charset="0"/>
              <a:ea typeface="Tahoma" panose="020B0604030504040204" pitchFamily="34" charset="0"/>
              <a:cs typeface="Tahoma" panose="020B0604030504040204" pitchFamily="34" charset="0"/>
            </a:rPr>
            <a:t>2</a:t>
          </a:r>
        </a:p>
      </dsp:txBody>
      <dsp:txXfrm rot="-5400000">
        <a:off x="1" y="1843105"/>
        <a:ext cx="1056812" cy="452920"/>
      </dsp:txXfrm>
    </dsp:sp>
    <dsp:sp modelId="{9A2E3244-C0B3-F44C-804C-2EAB85A35FAA}">
      <dsp:nvSpPr>
        <dsp:cNvPr id="0" name=""/>
        <dsp:cNvSpPr/>
      </dsp:nvSpPr>
      <dsp:spPr>
        <a:xfrm rot="5400000">
          <a:off x="5552551" y="-3181038"/>
          <a:ext cx="981325" cy="9972803"/>
        </a:xfrm>
        <a:prstGeom prst="round2Same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tr-TR" sz="3000" kern="1200" dirty="0">
              <a:latin typeface="Tahoma" panose="020B0604030504040204" pitchFamily="34" charset="0"/>
              <a:ea typeface="Tahoma" panose="020B0604030504040204" pitchFamily="34" charset="0"/>
              <a:cs typeface="Tahoma" panose="020B0604030504040204" pitchFamily="34" charset="0"/>
            </a:rPr>
            <a:t>Belirlenen </a:t>
          </a:r>
          <a:r>
            <a:rPr lang="tr-TR" sz="3000" kern="1200" dirty="0" err="1">
              <a:latin typeface="Tahoma" panose="020B0604030504040204" pitchFamily="34" charset="0"/>
              <a:ea typeface="Tahoma" panose="020B0604030504040204" pitchFamily="34" charset="0"/>
              <a:cs typeface="Tahoma" panose="020B0604030504040204" pitchFamily="34" charset="0"/>
            </a:rPr>
            <a:t>öğretimsel</a:t>
          </a:r>
          <a:r>
            <a:rPr lang="tr-TR" sz="3000" kern="1200" dirty="0">
              <a:latin typeface="Tahoma" panose="020B0604030504040204" pitchFamily="34" charset="0"/>
              <a:ea typeface="Tahoma" panose="020B0604030504040204" pitchFamily="34" charset="0"/>
              <a:cs typeface="Tahoma" panose="020B0604030504040204" pitchFamily="34" charset="0"/>
            </a:rPr>
            <a:t> amaca hizmet etmeli</a:t>
          </a:r>
        </a:p>
      </dsp:txBody>
      <dsp:txXfrm rot="-5400000">
        <a:off x="1056812" y="1362605"/>
        <a:ext cx="9924899" cy="885517"/>
      </dsp:txXfrm>
    </dsp:sp>
    <dsp:sp modelId="{3CD9A91F-8D5E-624F-AB5B-CBE847F8EB99}">
      <dsp:nvSpPr>
        <dsp:cNvPr id="0" name=""/>
        <dsp:cNvSpPr/>
      </dsp:nvSpPr>
      <dsp:spPr>
        <a:xfrm rot="5400000">
          <a:off x="-226459" y="2855504"/>
          <a:ext cx="1509732" cy="1056812"/>
        </a:xfrm>
        <a:prstGeom prst="chevron">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tr-TR" sz="3000" kern="1200" dirty="0">
              <a:latin typeface="Tahoma" panose="020B0604030504040204" pitchFamily="34" charset="0"/>
              <a:ea typeface="Tahoma" panose="020B0604030504040204" pitchFamily="34" charset="0"/>
              <a:cs typeface="Tahoma" panose="020B0604030504040204" pitchFamily="34" charset="0"/>
            </a:rPr>
            <a:t>3</a:t>
          </a:r>
        </a:p>
      </dsp:txBody>
      <dsp:txXfrm rot="-5400000">
        <a:off x="1" y="3157450"/>
        <a:ext cx="1056812" cy="452920"/>
      </dsp:txXfrm>
    </dsp:sp>
    <dsp:sp modelId="{9D95B53F-63C9-E340-82C8-1BCA99CE8B10}">
      <dsp:nvSpPr>
        <dsp:cNvPr id="0" name=""/>
        <dsp:cNvSpPr/>
      </dsp:nvSpPr>
      <dsp:spPr>
        <a:xfrm rot="5400000">
          <a:off x="5552551" y="-1866693"/>
          <a:ext cx="981325" cy="9972803"/>
        </a:xfrm>
        <a:prstGeom prst="round2Same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tr-TR" sz="3000" kern="1200" dirty="0">
              <a:latin typeface="Tahoma" panose="020B0604030504040204" pitchFamily="34" charset="0"/>
              <a:ea typeface="Tahoma" panose="020B0604030504040204" pitchFamily="34" charset="0"/>
              <a:cs typeface="Tahoma" panose="020B0604030504040204" pitchFamily="34" charset="0"/>
            </a:rPr>
            <a:t>Karşılıklı etkileşime fırsat tanımalı </a:t>
          </a:r>
        </a:p>
      </dsp:txBody>
      <dsp:txXfrm rot="-5400000">
        <a:off x="1056812" y="2676950"/>
        <a:ext cx="9924899" cy="88551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8252B-86D5-E44A-9112-9FF3B6F01A8C}">
      <dsp:nvSpPr>
        <dsp:cNvPr id="0" name=""/>
        <dsp:cNvSpPr/>
      </dsp:nvSpPr>
      <dsp:spPr>
        <a:xfrm>
          <a:off x="3284937" y="323380"/>
          <a:ext cx="4179072" cy="4179072"/>
        </a:xfrm>
        <a:prstGeom prst="pie">
          <a:avLst>
            <a:gd name="adj1" fmla="val 16200000"/>
            <a:gd name="adj2" fmla="val 180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Çoğun ilgisi doğrultusunda etkileşim kurma</a:t>
          </a:r>
        </a:p>
      </dsp:txBody>
      <dsp:txXfrm>
        <a:off x="5487408" y="1208945"/>
        <a:ext cx="1492525" cy="1243771"/>
      </dsp:txXfrm>
    </dsp:sp>
    <dsp:sp modelId="{94FE530B-6453-E24D-948B-FFC798F83F5A}">
      <dsp:nvSpPr>
        <dsp:cNvPr id="0" name=""/>
        <dsp:cNvSpPr/>
      </dsp:nvSpPr>
      <dsp:spPr>
        <a:xfrm>
          <a:off x="3198868" y="472633"/>
          <a:ext cx="4179072" cy="4179072"/>
        </a:xfrm>
        <a:prstGeom prst="pie">
          <a:avLst>
            <a:gd name="adj1" fmla="val 1800000"/>
            <a:gd name="adj2" fmla="val 900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Karar verme fırsatı sunma</a:t>
          </a:r>
        </a:p>
      </dsp:txBody>
      <dsp:txXfrm>
        <a:off x="4193886" y="3184055"/>
        <a:ext cx="2238788" cy="1094518"/>
      </dsp:txXfrm>
    </dsp:sp>
    <dsp:sp modelId="{772D1DC5-5975-0545-A4CD-C0C30183D0B3}">
      <dsp:nvSpPr>
        <dsp:cNvPr id="0" name=""/>
        <dsp:cNvSpPr/>
      </dsp:nvSpPr>
      <dsp:spPr>
        <a:xfrm>
          <a:off x="3112799" y="323380"/>
          <a:ext cx="4179072" cy="4179072"/>
        </a:xfrm>
        <a:prstGeom prst="pie">
          <a:avLst>
            <a:gd name="adj1" fmla="val 9000000"/>
            <a:gd name="adj2" fmla="val 1620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Hangisini istersin? (boyama-yap boz)</a:t>
          </a:r>
        </a:p>
      </dsp:txBody>
      <dsp:txXfrm>
        <a:off x="3596875" y="1208945"/>
        <a:ext cx="1492525" cy="1243771"/>
      </dsp:txXfrm>
    </dsp:sp>
    <dsp:sp modelId="{FB83FFBB-EE98-E242-8984-52E7515A1F25}">
      <dsp:nvSpPr>
        <dsp:cNvPr id="0" name=""/>
        <dsp:cNvSpPr/>
      </dsp:nvSpPr>
      <dsp:spPr>
        <a:xfrm>
          <a:off x="3026578" y="64676"/>
          <a:ext cx="4696481" cy="4696481"/>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0F26A2AA-710B-6E4B-B3EA-BE621B31CD0D}">
      <dsp:nvSpPr>
        <dsp:cNvPr id="0" name=""/>
        <dsp:cNvSpPr/>
      </dsp:nvSpPr>
      <dsp:spPr>
        <a:xfrm>
          <a:off x="2940164" y="213664"/>
          <a:ext cx="4696481" cy="4696481"/>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A5B30B8C-6E81-9F4F-81A3-889D53653A14}">
      <dsp:nvSpPr>
        <dsp:cNvPr id="0" name=""/>
        <dsp:cNvSpPr/>
      </dsp:nvSpPr>
      <dsp:spPr>
        <a:xfrm>
          <a:off x="2853750" y="64676"/>
          <a:ext cx="4696481" cy="4696481"/>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5BDF7-52E8-4042-97F4-3D65E28CB9FE}">
      <dsp:nvSpPr>
        <dsp:cNvPr id="0" name=""/>
        <dsp:cNvSpPr/>
      </dsp:nvSpPr>
      <dsp:spPr>
        <a:xfrm>
          <a:off x="5804807" y="1225144"/>
          <a:ext cx="516446" cy="1196946"/>
        </a:xfrm>
        <a:custGeom>
          <a:avLst/>
          <a:gdLst/>
          <a:ahLst/>
          <a:cxnLst/>
          <a:rect l="0" t="0" r="0" b="0"/>
          <a:pathLst>
            <a:path>
              <a:moveTo>
                <a:pt x="0" y="0"/>
              </a:moveTo>
              <a:lnTo>
                <a:pt x="0" y="1196946"/>
              </a:lnTo>
              <a:lnTo>
                <a:pt x="516446" y="1196946"/>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A2C36-568D-C24F-9928-D85C6078BE31}">
      <dsp:nvSpPr>
        <dsp:cNvPr id="0" name=""/>
        <dsp:cNvSpPr/>
      </dsp:nvSpPr>
      <dsp:spPr>
        <a:xfrm>
          <a:off x="5306893" y="1225144"/>
          <a:ext cx="497913" cy="1215467"/>
        </a:xfrm>
        <a:custGeom>
          <a:avLst/>
          <a:gdLst/>
          <a:ahLst/>
          <a:cxnLst/>
          <a:rect l="0" t="0" r="0" b="0"/>
          <a:pathLst>
            <a:path>
              <a:moveTo>
                <a:pt x="497913" y="0"/>
              </a:moveTo>
              <a:lnTo>
                <a:pt x="497913" y="1215467"/>
              </a:lnTo>
              <a:lnTo>
                <a:pt x="0" y="1215467"/>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9DADFF-BB90-E44E-86F9-C899B816FC10}">
      <dsp:nvSpPr>
        <dsp:cNvPr id="0" name=""/>
        <dsp:cNvSpPr/>
      </dsp:nvSpPr>
      <dsp:spPr>
        <a:xfrm>
          <a:off x="5804807" y="1225144"/>
          <a:ext cx="3356612" cy="1201610"/>
        </a:xfrm>
        <a:custGeom>
          <a:avLst/>
          <a:gdLst/>
          <a:ahLst/>
          <a:cxnLst/>
          <a:rect l="0" t="0" r="0" b="0"/>
          <a:pathLst>
            <a:path>
              <a:moveTo>
                <a:pt x="0" y="0"/>
              </a:moveTo>
              <a:lnTo>
                <a:pt x="0" y="1201610"/>
              </a:lnTo>
              <a:lnTo>
                <a:pt x="3356612" y="1201610"/>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1A1B62-5D0E-2E44-BA0F-C4F6DE860D0C}">
      <dsp:nvSpPr>
        <dsp:cNvPr id="0" name=""/>
        <dsp:cNvSpPr/>
      </dsp:nvSpPr>
      <dsp:spPr>
        <a:xfrm>
          <a:off x="2448194" y="1225144"/>
          <a:ext cx="3356612" cy="1218809"/>
        </a:xfrm>
        <a:custGeom>
          <a:avLst/>
          <a:gdLst/>
          <a:ahLst/>
          <a:cxnLst/>
          <a:rect l="0" t="0" r="0" b="0"/>
          <a:pathLst>
            <a:path>
              <a:moveTo>
                <a:pt x="3356612" y="0"/>
              </a:moveTo>
              <a:lnTo>
                <a:pt x="3356612" y="1218809"/>
              </a:lnTo>
              <a:lnTo>
                <a:pt x="0" y="1218809"/>
              </a:lnTo>
            </a:path>
          </a:pathLst>
        </a:custGeom>
        <a:noFill/>
        <a:ln w="2222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B3620C-7E9C-3141-8037-8E990FC86D84}">
      <dsp:nvSpPr>
        <dsp:cNvPr id="0" name=""/>
        <dsp:cNvSpPr/>
      </dsp:nvSpPr>
      <dsp:spPr>
        <a:xfrm>
          <a:off x="4580709" y="1047"/>
          <a:ext cx="2448194" cy="1224097"/>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Doğal Dil Öğretim Teknikleri</a:t>
          </a:r>
        </a:p>
      </dsp:txBody>
      <dsp:txXfrm>
        <a:off x="4580709" y="1047"/>
        <a:ext cx="2448194" cy="1224097"/>
      </dsp:txXfrm>
    </dsp:sp>
    <dsp:sp modelId="{065AB22C-5BC5-634A-8E3D-45E4A8520747}">
      <dsp:nvSpPr>
        <dsp:cNvPr id="0" name=""/>
        <dsp:cNvSpPr/>
      </dsp:nvSpPr>
      <dsp:spPr>
        <a:xfrm>
          <a:off x="0" y="1831905"/>
          <a:ext cx="2448194" cy="1224097"/>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Model olma</a:t>
          </a:r>
        </a:p>
      </dsp:txBody>
      <dsp:txXfrm>
        <a:off x="0" y="1831905"/>
        <a:ext cx="2448194" cy="1224097"/>
      </dsp:txXfrm>
    </dsp:sp>
    <dsp:sp modelId="{A10ABB97-E49A-E245-B41B-F20E7BC81925}">
      <dsp:nvSpPr>
        <dsp:cNvPr id="0" name=""/>
        <dsp:cNvSpPr/>
      </dsp:nvSpPr>
      <dsp:spPr>
        <a:xfrm>
          <a:off x="9161419" y="1814706"/>
          <a:ext cx="2448194" cy="1224097"/>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Doğru sorular sorma</a:t>
          </a:r>
        </a:p>
      </dsp:txBody>
      <dsp:txXfrm>
        <a:off x="9161419" y="1814706"/>
        <a:ext cx="2448194" cy="1224097"/>
      </dsp:txXfrm>
    </dsp:sp>
    <dsp:sp modelId="{6FD8080C-D8D9-6E40-B7D8-B75BA9157D40}">
      <dsp:nvSpPr>
        <dsp:cNvPr id="0" name=""/>
        <dsp:cNvSpPr/>
      </dsp:nvSpPr>
      <dsp:spPr>
        <a:xfrm>
          <a:off x="2858698" y="1828563"/>
          <a:ext cx="2448194" cy="1224097"/>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Bekleme süreli öğretim</a:t>
          </a:r>
        </a:p>
      </dsp:txBody>
      <dsp:txXfrm>
        <a:off x="2858698" y="1828563"/>
        <a:ext cx="2448194" cy="1224097"/>
      </dsp:txXfrm>
    </dsp:sp>
    <dsp:sp modelId="{D25733A7-3026-C341-A942-ED9D2F77A8C7}">
      <dsp:nvSpPr>
        <dsp:cNvPr id="0" name=""/>
        <dsp:cNvSpPr/>
      </dsp:nvSpPr>
      <dsp:spPr>
        <a:xfrm>
          <a:off x="6321253" y="1810042"/>
          <a:ext cx="2448194" cy="1224097"/>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Fırsat öğretimi</a:t>
          </a:r>
        </a:p>
      </dsp:txBody>
      <dsp:txXfrm>
        <a:off x="6321253" y="1810042"/>
        <a:ext cx="2448194" cy="12240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2F06D-8745-F44D-80B4-E4BAF4871C77}">
      <dsp:nvSpPr>
        <dsp:cNvPr id="0" name=""/>
        <dsp:cNvSpPr/>
      </dsp:nvSpPr>
      <dsp:spPr>
        <a:xfrm>
          <a:off x="4555671" y="2342569"/>
          <a:ext cx="2367641" cy="1967345"/>
        </a:xfrm>
        <a:prstGeom prst="ellipse">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latin typeface="Tahoma" panose="020B0604030504040204" pitchFamily="34" charset="0"/>
              <a:ea typeface="Tahoma" panose="020B0604030504040204" pitchFamily="34" charset="0"/>
              <a:cs typeface="Tahoma" panose="020B0604030504040204" pitchFamily="34" charset="0"/>
            </a:rPr>
            <a:t>Yanıt beklemeden model olma</a:t>
          </a:r>
        </a:p>
      </dsp:txBody>
      <dsp:txXfrm>
        <a:off x="4902404" y="2630680"/>
        <a:ext cx="1674175" cy="1391123"/>
      </dsp:txXfrm>
    </dsp:sp>
    <dsp:sp modelId="{14E14BA0-73E5-E84F-98D6-99A64590F6B0}">
      <dsp:nvSpPr>
        <dsp:cNvPr id="0" name=""/>
        <dsp:cNvSpPr/>
      </dsp:nvSpPr>
      <dsp:spPr>
        <a:xfrm rot="12900000">
          <a:off x="3502018" y="1966440"/>
          <a:ext cx="1391704" cy="560693"/>
        </a:xfrm>
        <a:prstGeom prst="leftArrow">
          <a:avLst>
            <a:gd name="adj1" fmla="val 60000"/>
            <a:gd name="adj2" fmla="val 5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994B5FB7-8BF8-FA4C-BBAA-289EE6329202}">
      <dsp:nvSpPr>
        <dsp:cNvPr id="0" name=""/>
        <dsp:cNvSpPr/>
      </dsp:nvSpPr>
      <dsp:spPr>
        <a:xfrm>
          <a:off x="2693373" y="1100071"/>
          <a:ext cx="1868978" cy="1495182"/>
        </a:xfrm>
        <a:prstGeom prst="roundRect">
          <a:avLst>
            <a:gd name="adj" fmla="val 10000"/>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Sözcük bombardımanı</a:t>
          </a:r>
        </a:p>
      </dsp:txBody>
      <dsp:txXfrm>
        <a:off x="2737165" y="1143863"/>
        <a:ext cx="1781394" cy="1407598"/>
      </dsp:txXfrm>
    </dsp:sp>
    <dsp:sp modelId="{86473799-F3D9-1C42-8BB6-8E1954F50FBD}">
      <dsp:nvSpPr>
        <dsp:cNvPr id="0" name=""/>
        <dsp:cNvSpPr/>
      </dsp:nvSpPr>
      <dsp:spPr>
        <a:xfrm rot="16200000">
          <a:off x="4986255" y="1221308"/>
          <a:ext cx="1506473" cy="560693"/>
        </a:xfrm>
        <a:prstGeom prst="leftArrow">
          <a:avLst>
            <a:gd name="adj1" fmla="val 60000"/>
            <a:gd name="adj2" fmla="val 5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C71B0363-96C8-AB43-B3F9-E1D4A84A855D}">
      <dsp:nvSpPr>
        <dsp:cNvPr id="0" name=""/>
        <dsp:cNvSpPr/>
      </dsp:nvSpPr>
      <dsp:spPr>
        <a:xfrm>
          <a:off x="4805002" y="827"/>
          <a:ext cx="1868978" cy="1495182"/>
        </a:xfrm>
        <a:prstGeom prst="roundRect">
          <a:avLst>
            <a:gd name="adj" fmla="val 10000"/>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Paralel konuşma</a:t>
          </a:r>
        </a:p>
      </dsp:txBody>
      <dsp:txXfrm>
        <a:off x="4848794" y="44619"/>
        <a:ext cx="1781394" cy="1407598"/>
      </dsp:txXfrm>
    </dsp:sp>
    <dsp:sp modelId="{D8571723-CBD6-C54E-98D6-364DD5475EC0}">
      <dsp:nvSpPr>
        <dsp:cNvPr id="0" name=""/>
        <dsp:cNvSpPr/>
      </dsp:nvSpPr>
      <dsp:spPr>
        <a:xfrm rot="19500000">
          <a:off x="6585260" y="1966440"/>
          <a:ext cx="1391704" cy="560693"/>
        </a:xfrm>
        <a:prstGeom prst="leftArrow">
          <a:avLst>
            <a:gd name="adj1" fmla="val 60000"/>
            <a:gd name="adj2" fmla="val 5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dsp:spPr>
      <dsp:style>
        <a:lnRef idx="0">
          <a:scrgbClr r="0" g="0" b="0"/>
        </a:lnRef>
        <a:fillRef idx="2">
          <a:scrgbClr r="0" g="0" b="0"/>
        </a:fillRef>
        <a:effectRef idx="1">
          <a:scrgbClr r="0" g="0" b="0"/>
        </a:effectRef>
        <a:fontRef idx="minor">
          <a:schemeClr val="dk1"/>
        </a:fontRef>
      </dsp:style>
    </dsp:sp>
    <dsp:sp modelId="{29FDC4B4-8441-2049-8C7A-F6B0625607E8}">
      <dsp:nvSpPr>
        <dsp:cNvPr id="0" name=""/>
        <dsp:cNvSpPr/>
      </dsp:nvSpPr>
      <dsp:spPr>
        <a:xfrm>
          <a:off x="6916632" y="1100071"/>
          <a:ext cx="1868978" cy="1495182"/>
        </a:xfrm>
        <a:prstGeom prst="roundRect">
          <a:avLst>
            <a:gd name="adj" fmla="val 1000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tr-TR" sz="2100" kern="1200" dirty="0">
              <a:latin typeface="Tahoma" panose="020B0604030504040204" pitchFamily="34" charset="0"/>
              <a:ea typeface="Tahoma" panose="020B0604030504040204" pitchFamily="34" charset="0"/>
              <a:cs typeface="Tahoma" panose="020B0604030504040204" pitchFamily="34" charset="0"/>
            </a:rPr>
            <a:t>Kendi kendine konuşma</a:t>
          </a:r>
        </a:p>
      </dsp:txBody>
      <dsp:txXfrm>
        <a:off x="6960424" y="1143863"/>
        <a:ext cx="1781394" cy="140759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1FC34-CDE3-A142-93D7-6C1A36504465}">
      <dsp:nvSpPr>
        <dsp:cNvPr id="0" name=""/>
        <dsp:cNvSpPr/>
      </dsp:nvSpPr>
      <dsp:spPr>
        <a:xfrm>
          <a:off x="1624485" y="2220686"/>
          <a:ext cx="553572" cy="527412"/>
        </a:xfrm>
        <a:custGeom>
          <a:avLst/>
          <a:gdLst/>
          <a:ahLst/>
          <a:cxnLst/>
          <a:rect l="0" t="0" r="0" b="0"/>
          <a:pathLst>
            <a:path>
              <a:moveTo>
                <a:pt x="0" y="0"/>
              </a:moveTo>
              <a:lnTo>
                <a:pt x="276786" y="0"/>
              </a:lnTo>
              <a:lnTo>
                <a:pt x="276786" y="527412"/>
              </a:lnTo>
              <a:lnTo>
                <a:pt x="553572" y="527412"/>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ahoma" panose="020B0604030504040204" pitchFamily="34" charset="0"/>
            <a:ea typeface="Tahoma" panose="020B0604030504040204" pitchFamily="34" charset="0"/>
            <a:cs typeface="Tahoma" panose="020B0604030504040204" pitchFamily="34" charset="0"/>
          </a:endParaRPr>
        </a:p>
      </dsp:txBody>
      <dsp:txXfrm>
        <a:off x="1882157" y="2465277"/>
        <a:ext cx="38229" cy="38229"/>
      </dsp:txXfrm>
    </dsp:sp>
    <dsp:sp modelId="{1FCDAB95-7056-0149-9D0C-125C10BE3A2A}">
      <dsp:nvSpPr>
        <dsp:cNvPr id="0" name=""/>
        <dsp:cNvSpPr/>
      </dsp:nvSpPr>
      <dsp:spPr>
        <a:xfrm>
          <a:off x="1624485" y="1693273"/>
          <a:ext cx="553572" cy="527412"/>
        </a:xfrm>
        <a:custGeom>
          <a:avLst/>
          <a:gdLst/>
          <a:ahLst/>
          <a:cxnLst/>
          <a:rect l="0" t="0" r="0" b="0"/>
          <a:pathLst>
            <a:path>
              <a:moveTo>
                <a:pt x="0" y="527412"/>
              </a:moveTo>
              <a:lnTo>
                <a:pt x="276786" y="527412"/>
              </a:lnTo>
              <a:lnTo>
                <a:pt x="276786" y="0"/>
              </a:lnTo>
              <a:lnTo>
                <a:pt x="553572" y="0"/>
              </a:lnTo>
            </a:path>
          </a:pathLst>
        </a:cu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latin typeface="Tahoma" panose="020B0604030504040204" pitchFamily="34" charset="0"/>
            <a:ea typeface="Tahoma" panose="020B0604030504040204" pitchFamily="34" charset="0"/>
            <a:cs typeface="Tahoma" panose="020B0604030504040204" pitchFamily="34" charset="0"/>
          </a:endParaRPr>
        </a:p>
      </dsp:txBody>
      <dsp:txXfrm>
        <a:off x="1882157" y="1937864"/>
        <a:ext cx="38229" cy="38229"/>
      </dsp:txXfrm>
    </dsp:sp>
    <dsp:sp modelId="{B969D92F-6D55-D845-AB6C-AFD3C4A77864}">
      <dsp:nvSpPr>
        <dsp:cNvPr id="0" name=""/>
        <dsp:cNvSpPr/>
      </dsp:nvSpPr>
      <dsp:spPr>
        <a:xfrm rot="16200000">
          <a:off x="-1018130" y="1798755"/>
          <a:ext cx="4441372" cy="843860"/>
        </a:xfrm>
        <a:prstGeom prst="rect">
          <a:avLst/>
        </a:prstGeom>
        <a:gradFill rotWithShape="0">
          <a:gsLst>
            <a:gs pos="0">
              <a:schemeClr val="accent1">
                <a:hueOff val="0"/>
                <a:satOff val="0"/>
                <a:lumOff val="0"/>
                <a:alphaOff val="0"/>
                <a:tint val="68000"/>
                <a:alpha val="90000"/>
                <a:lumMod val="100000"/>
              </a:schemeClr>
            </a:gs>
            <a:gs pos="100000">
              <a:schemeClr val="accent1">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tr-TR" sz="2900" kern="1200" dirty="0">
              <a:latin typeface="Tahoma" panose="020B0604030504040204" pitchFamily="34" charset="0"/>
              <a:ea typeface="Tahoma" panose="020B0604030504040204" pitchFamily="34" charset="0"/>
              <a:cs typeface="Tahoma" panose="020B0604030504040204" pitchFamily="34" charset="0"/>
            </a:rPr>
            <a:t>Genişletmeler kullanarak model olma</a:t>
          </a:r>
        </a:p>
      </dsp:txBody>
      <dsp:txXfrm>
        <a:off x="-1018130" y="1798755"/>
        <a:ext cx="4441372" cy="843860"/>
      </dsp:txXfrm>
    </dsp:sp>
    <dsp:sp modelId="{F3C5B68D-2D92-2C41-B977-E8CF6355D7A8}">
      <dsp:nvSpPr>
        <dsp:cNvPr id="0" name=""/>
        <dsp:cNvSpPr/>
      </dsp:nvSpPr>
      <dsp:spPr>
        <a:xfrm>
          <a:off x="2178058" y="1271342"/>
          <a:ext cx="5169316" cy="843860"/>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latin typeface="Tahoma" panose="020B0604030504040204" pitchFamily="34" charset="0"/>
              <a:ea typeface="Tahoma" panose="020B0604030504040204" pitchFamily="34" charset="0"/>
              <a:cs typeface="Tahoma" panose="020B0604030504040204" pitchFamily="34" charset="0"/>
            </a:rPr>
            <a:t>Sözcük ekleme ile genişletme</a:t>
          </a:r>
        </a:p>
      </dsp:txBody>
      <dsp:txXfrm>
        <a:off x="2178058" y="1271342"/>
        <a:ext cx="5169316" cy="843860"/>
      </dsp:txXfrm>
    </dsp:sp>
    <dsp:sp modelId="{157BBB42-C38F-644E-824B-6F3F5BB34AAC}">
      <dsp:nvSpPr>
        <dsp:cNvPr id="0" name=""/>
        <dsp:cNvSpPr/>
      </dsp:nvSpPr>
      <dsp:spPr>
        <a:xfrm>
          <a:off x="2178058" y="2326168"/>
          <a:ext cx="5169316" cy="843860"/>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tr-TR" sz="2700" kern="1200" dirty="0">
              <a:latin typeface="Tahoma" panose="020B0604030504040204" pitchFamily="34" charset="0"/>
              <a:ea typeface="Tahoma" panose="020B0604030504040204" pitchFamily="34" charset="0"/>
              <a:cs typeface="Tahoma" panose="020B0604030504040204" pitchFamily="34" charset="0"/>
            </a:rPr>
            <a:t>Düzeltme/yer değiştirme yaparak genişletme</a:t>
          </a:r>
        </a:p>
      </dsp:txBody>
      <dsp:txXfrm>
        <a:off x="2178058" y="2326168"/>
        <a:ext cx="5169316" cy="8438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C6155-521A-9640-A7BD-849589EFBC5C}">
      <dsp:nvSpPr>
        <dsp:cNvPr id="0" name=""/>
        <dsp:cNvSpPr/>
      </dsp:nvSpPr>
      <dsp:spPr>
        <a:xfrm rot="5400000">
          <a:off x="416476" y="1934932"/>
          <a:ext cx="1253464" cy="2085736"/>
        </a:xfrm>
        <a:prstGeom prst="corner">
          <a:avLst>
            <a:gd name="adj1" fmla="val 16120"/>
            <a:gd name="adj2" fmla="val 1611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B96689-6634-D649-A1B5-25281D29D1C1}">
      <dsp:nvSpPr>
        <dsp:cNvPr id="0" name=""/>
        <dsp:cNvSpPr/>
      </dsp:nvSpPr>
      <dsp:spPr>
        <a:xfrm>
          <a:off x="207241" y="2558118"/>
          <a:ext cx="1883014" cy="165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Düzenle ve gözle</a:t>
          </a:r>
        </a:p>
      </dsp:txBody>
      <dsp:txXfrm>
        <a:off x="207241" y="2558118"/>
        <a:ext cx="1883014" cy="1650572"/>
      </dsp:txXfrm>
    </dsp:sp>
    <dsp:sp modelId="{ED3652DB-F32B-D942-B350-7FD8C0E175C8}">
      <dsp:nvSpPr>
        <dsp:cNvPr id="0" name=""/>
        <dsp:cNvSpPr/>
      </dsp:nvSpPr>
      <dsp:spPr>
        <a:xfrm>
          <a:off x="1734970" y="1781378"/>
          <a:ext cx="355285" cy="355285"/>
        </a:xfrm>
        <a:prstGeom prst="triangle">
          <a:avLst>
            <a:gd name="adj" fmla="val 100000"/>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71641F-A707-D643-B94A-1DCA89A9AEC9}">
      <dsp:nvSpPr>
        <dsp:cNvPr id="0" name=""/>
        <dsp:cNvSpPr/>
      </dsp:nvSpPr>
      <dsp:spPr>
        <a:xfrm rot="5400000">
          <a:off x="2721653" y="1364514"/>
          <a:ext cx="1253464" cy="2085736"/>
        </a:xfrm>
        <a:prstGeom prst="corner">
          <a:avLst>
            <a:gd name="adj1" fmla="val 16120"/>
            <a:gd name="adj2" fmla="val 16110"/>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B2780-F4D9-D34E-9C1E-9291EC658D04}">
      <dsp:nvSpPr>
        <dsp:cNvPr id="0" name=""/>
        <dsp:cNvSpPr/>
      </dsp:nvSpPr>
      <dsp:spPr>
        <a:xfrm>
          <a:off x="2512419" y="1987700"/>
          <a:ext cx="1883014" cy="165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Katıl  </a:t>
          </a:r>
        </a:p>
      </dsp:txBody>
      <dsp:txXfrm>
        <a:off x="2512419" y="1987700"/>
        <a:ext cx="1883014" cy="1650572"/>
      </dsp:txXfrm>
    </dsp:sp>
    <dsp:sp modelId="{EC029336-5FCB-354A-80A8-E1313BBD32A0}">
      <dsp:nvSpPr>
        <dsp:cNvPr id="0" name=""/>
        <dsp:cNvSpPr/>
      </dsp:nvSpPr>
      <dsp:spPr>
        <a:xfrm>
          <a:off x="4040147" y="1210960"/>
          <a:ext cx="355285" cy="355285"/>
        </a:xfrm>
        <a:prstGeom prst="triangle">
          <a:avLst>
            <a:gd name="adj" fmla="val 10000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3ACD69-0A43-3C49-87E1-AA14E4ABBA01}">
      <dsp:nvSpPr>
        <dsp:cNvPr id="0" name=""/>
        <dsp:cNvSpPr/>
      </dsp:nvSpPr>
      <dsp:spPr>
        <a:xfrm rot="5400000">
          <a:off x="5026831" y="794095"/>
          <a:ext cx="1253464" cy="2085736"/>
        </a:xfrm>
        <a:prstGeom prst="corner">
          <a:avLst>
            <a:gd name="adj1" fmla="val 16120"/>
            <a:gd name="adj2" fmla="val 16110"/>
          </a:avLst>
        </a:prstGeom>
        <a:solidFill>
          <a:schemeClr val="accent6">
            <a:hueOff val="0"/>
            <a:satOff val="0"/>
            <a:lumOff val="0"/>
            <a:alphaOff val="0"/>
          </a:schemeClr>
        </a:solidFill>
        <a:ln w="22225"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CB336-D162-6B47-990F-8A84B479DA89}">
      <dsp:nvSpPr>
        <dsp:cNvPr id="0" name=""/>
        <dsp:cNvSpPr/>
      </dsp:nvSpPr>
      <dsp:spPr>
        <a:xfrm>
          <a:off x="4817596" y="1417281"/>
          <a:ext cx="1883014" cy="165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Bekle</a:t>
          </a:r>
        </a:p>
      </dsp:txBody>
      <dsp:txXfrm>
        <a:off x="4817596" y="1417281"/>
        <a:ext cx="1883014" cy="1650572"/>
      </dsp:txXfrm>
    </dsp:sp>
    <dsp:sp modelId="{CE87CF37-FB78-1045-AAD2-0A72AED04FE9}">
      <dsp:nvSpPr>
        <dsp:cNvPr id="0" name=""/>
        <dsp:cNvSpPr/>
      </dsp:nvSpPr>
      <dsp:spPr>
        <a:xfrm>
          <a:off x="6345325" y="640541"/>
          <a:ext cx="355285" cy="355285"/>
        </a:xfrm>
        <a:prstGeom prst="triangle">
          <a:avLst>
            <a:gd name="adj" fmla="val 100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22D70-100B-DF4A-9D4A-0230BC9344C1}">
      <dsp:nvSpPr>
        <dsp:cNvPr id="0" name=""/>
        <dsp:cNvSpPr/>
      </dsp:nvSpPr>
      <dsp:spPr>
        <a:xfrm rot="5400000">
          <a:off x="7332008" y="223677"/>
          <a:ext cx="1253464" cy="2085736"/>
        </a:xfrm>
        <a:prstGeom prst="corner">
          <a:avLst>
            <a:gd name="adj1" fmla="val 16120"/>
            <a:gd name="adj2" fmla="val 16110"/>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C2C1B2-A057-244B-8F17-59469B385C17}">
      <dsp:nvSpPr>
        <dsp:cNvPr id="0" name=""/>
        <dsp:cNvSpPr/>
      </dsp:nvSpPr>
      <dsp:spPr>
        <a:xfrm>
          <a:off x="7122774" y="846863"/>
          <a:ext cx="1883014" cy="165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Destekle</a:t>
          </a:r>
        </a:p>
      </dsp:txBody>
      <dsp:txXfrm>
        <a:off x="7122774" y="846863"/>
        <a:ext cx="1883014" cy="1650572"/>
      </dsp:txXfrm>
    </dsp:sp>
    <dsp:sp modelId="{B3A5FC37-E607-904A-ADC6-70BBBCEB685E}">
      <dsp:nvSpPr>
        <dsp:cNvPr id="0" name=""/>
        <dsp:cNvSpPr/>
      </dsp:nvSpPr>
      <dsp:spPr>
        <a:xfrm>
          <a:off x="8650502" y="70123"/>
          <a:ext cx="355285" cy="355285"/>
        </a:xfrm>
        <a:prstGeom prst="triangle">
          <a:avLst>
            <a:gd name="adj" fmla="val 100000"/>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9EB386-24DB-044F-BDB5-15981AB1CC3F}">
      <dsp:nvSpPr>
        <dsp:cNvPr id="0" name=""/>
        <dsp:cNvSpPr/>
      </dsp:nvSpPr>
      <dsp:spPr>
        <a:xfrm rot="5400000">
          <a:off x="9637185" y="-346740"/>
          <a:ext cx="1253464" cy="2085736"/>
        </a:xfrm>
        <a:prstGeom prst="corner">
          <a:avLst>
            <a:gd name="adj1" fmla="val 16120"/>
            <a:gd name="adj2" fmla="val 16110"/>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2C55A8-D9FD-0647-8240-C6C3F3A0BB35}">
      <dsp:nvSpPr>
        <dsp:cNvPr id="0" name=""/>
        <dsp:cNvSpPr/>
      </dsp:nvSpPr>
      <dsp:spPr>
        <a:xfrm>
          <a:off x="9427951" y="276444"/>
          <a:ext cx="1883014" cy="1650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Onayla</a:t>
          </a:r>
        </a:p>
      </dsp:txBody>
      <dsp:txXfrm>
        <a:off x="9427951" y="276444"/>
        <a:ext cx="1883014" cy="16505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1C31E-8CC0-9748-98BB-36B99ED970A2}">
      <dsp:nvSpPr>
        <dsp:cNvPr id="0" name=""/>
        <dsp:cNvSpPr/>
      </dsp:nvSpPr>
      <dsp:spPr>
        <a:xfrm>
          <a:off x="2600374" y="60984"/>
          <a:ext cx="2927251" cy="2927251"/>
        </a:xfrm>
        <a:prstGeom prst="ellipse">
          <a:avLst/>
        </a:prstGeom>
        <a:gradFill rotWithShape="0">
          <a:gsLst>
            <a:gs pos="0">
              <a:schemeClr val="accent2">
                <a:alpha val="50000"/>
                <a:hueOff val="0"/>
                <a:satOff val="0"/>
                <a:lumOff val="0"/>
                <a:alphaOff val="0"/>
                <a:tint val="68000"/>
                <a:alpha val="90000"/>
                <a:lumMod val="100000"/>
              </a:schemeClr>
            </a:gs>
            <a:gs pos="100000">
              <a:schemeClr val="accent2">
                <a:alpha val="50000"/>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Nerede</a:t>
          </a:r>
        </a:p>
      </dsp:txBody>
      <dsp:txXfrm>
        <a:off x="2990674" y="573253"/>
        <a:ext cx="2146651" cy="1317263"/>
      </dsp:txXfrm>
    </dsp:sp>
    <dsp:sp modelId="{8865E000-D7B0-F84F-813C-35A916BD6233}">
      <dsp:nvSpPr>
        <dsp:cNvPr id="0" name=""/>
        <dsp:cNvSpPr/>
      </dsp:nvSpPr>
      <dsp:spPr>
        <a:xfrm>
          <a:off x="3656624" y="1890516"/>
          <a:ext cx="2927251" cy="2927251"/>
        </a:xfrm>
        <a:prstGeom prst="ellipse">
          <a:avLst/>
        </a:prstGeom>
        <a:gradFill rotWithShape="0">
          <a:gsLst>
            <a:gs pos="0">
              <a:schemeClr val="accent3">
                <a:alpha val="50000"/>
                <a:hueOff val="0"/>
                <a:satOff val="0"/>
                <a:lumOff val="0"/>
                <a:alphaOff val="0"/>
                <a:tint val="68000"/>
                <a:alpha val="90000"/>
                <a:lumMod val="100000"/>
              </a:schemeClr>
            </a:gs>
            <a:gs pos="100000">
              <a:schemeClr val="accent3">
                <a:alpha val="50000"/>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Nasıl</a:t>
          </a:r>
        </a:p>
      </dsp:txBody>
      <dsp:txXfrm>
        <a:off x="4551875" y="2646723"/>
        <a:ext cx="1756351" cy="1609988"/>
      </dsp:txXfrm>
    </dsp:sp>
    <dsp:sp modelId="{3864D26E-1E74-2540-84E5-248AF31FE24E}">
      <dsp:nvSpPr>
        <dsp:cNvPr id="0" name=""/>
        <dsp:cNvSpPr/>
      </dsp:nvSpPr>
      <dsp:spPr>
        <a:xfrm>
          <a:off x="1544124" y="1890516"/>
          <a:ext cx="2927251" cy="2927251"/>
        </a:xfrm>
        <a:prstGeom prst="ellipse">
          <a:avLst/>
        </a:prstGeom>
        <a:gradFill rotWithShape="0">
          <a:gsLst>
            <a:gs pos="0">
              <a:schemeClr val="accent4">
                <a:alpha val="50000"/>
                <a:hueOff val="0"/>
                <a:satOff val="0"/>
                <a:lumOff val="0"/>
                <a:alphaOff val="0"/>
                <a:tint val="68000"/>
                <a:alpha val="90000"/>
                <a:lumMod val="100000"/>
              </a:schemeClr>
            </a:gs>
            <a:gs pos="100000">
              <a:schemeClr val="accent4">
                <a:alpha val="50000"/>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Ne</a:t>
          </a:r>
        </a:p>
      </dsp:txBody>
      <dsp:txXfrm>
        <a:off x="1819773" y="2646723"/>
        <a:ext cx="1756351" cy="160998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866DB-0BAA-BE4A-8EDC-F0B896538B31}">
      <dsp:nvSpPr>
        <dsp:cNvPr id="0" name=""/>
        <dsp:cNvSpPr/>
      </dsp:nvSpPr>
      <dsp:spPr>
        <a:xfrm>
          <a:off x="3196218" y="184232"/>
          <a:ext cx="3898221" cy="1391109"/>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1A1242-CB88-154E-AF73-ECFDD45D28FF}">
      <dsp:nvSpPr>
        <dsp:cNvPr id="0" name=""/>
        <dsp:cNvSpPr/>
      </dsp:nvSpPr>
      <dsp:spPr>
        <a:xfrm>
          <a:off x="4773385" y="3390881"/>
          <a:ext cx="755469" cy="496824"/>
        </a:xfrm>
        <a:prstGeom prst="downArrow">
          <a:avLst/>
        </a:prstGeom>
        <a:solidFill>
          <a:schemeClr val="accent3">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B5B41-D155-D145-9DA0-CCBD92541F45}">
      <dsp:nvSpPr>
        <dsp:cNvPr id="0" name=""/>
        <dsp:cNvSpPr/>
      </dsp:nvSpPr>
      <dsp:spPr>
        <a:xfrm>
          <a:off x="3337993" y="3746849"/>
          <a:ext cx="3626252" cy="931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tr-TR" sz="1600" b="1" kern="1200" dirty="0">
              <a:latin typeface="Tahoma" panose="020B0604030504040204" pitchFamily="34" charset="0"/>
              <a:ea typeface="Tahoma" panose="020B0604030504040204" pitchFamily="34" charset="0"/>
              <a:cs typeface="Tahoma" panose="020B0604030504040204" pitchFamily="34" charset="0"/>
            </a:rPr>
            <a:t>Amaç yazımında dikkat edilmesi gerekenler</a:t>
          </a:r>
        </a:p>
      </dsp:txBody>
      <dsp:txXfrm>
        <a:off x="3337993" y="3746849"/>
        <a:ext cx="3626252" cy="931546"/>
      </dsp:txXfrm>
    </dsp:sp>
    <dsp:sp modelId="{4C885882-DC38-8C47-A2CC-142F3CB767BE}">
      <dsp:nvSpPr>
        <dsp:cNvPr id="0" name=""/>
        <dsp:cNvSpPr/>
      </dsp:nvSpPr>
      <dsp:spPr>
        <a:xfrm>
          <a:off x="4607290" y="1581439"/>
          <a:ext cx="1359844" cy="1397319"/>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ahoma" panose="020B0604030504040204" pitchFamily="34" charset="0"/>
              <a:ea typeface="Tahoma" panose="020B0604030504040204" pitchFamily="34" charset="0"/>
              <a:cs typeface="Tahoma" panose="020B0604030504040204" pitchFamily="34" charset="0"/>
            </a:rPr>
            <a:t>ilgileri ve çevresel özellikler</a:t>
          </a:r>
        </a:p>
      </dsp:txBody>
      <dsp:txXfrm>
        <a:off x="4806435" y="1786072"/>
        <a:ext cx="961554" cy="988053"/>
      </dsp:txXfrm>
    </dsp:sp>
    <dsp:sp modelId="{E3D3EFD3-7D34-234E-B39A-63BB0C9EDA00}">
      <dsp:nvSpPr>
        <dsp:cNvPr id="0" name=""/>
        <dsp:cNvSpPr/>
      </dsp:nvSpPr>
      <dsp:spPr>
        <a:xfrm>
          <a:off x="3198875" y="280429"/>
          <a:ext cx="1848607" cy="1580954"/>
        </a:xfrm>
        <a:prstGeom prst="ellipse">
          <a:avLst/>
        </a:prstGeom>
        <a:solidFill>
          <a:schemeClr val="accent3">
            <a:hueOff val="4952981"/>
            <a:satOff val="-30976"/>
            <a:lumOff val="-215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ahoma" panose="020B0604030504040204" pitchFamily="34" charset="0"/>
              <a:ea typeface="Tahoma" panose="020B0604030504040204" pitchFamily="34" charset="0"/>
              <a:cs typeface="Tahoma" panose="020B0604030504040204" pitchFamily="34" charset="0"/>
            </a:rPr>
            <a:t>Gereksinimler </a:t>
          </a:r>
        </a:p>
      </dsp:txBody>
      <dsp:txXfrm>
        <a:off x="3469597" y="511954"/>
        <a:ext cx="1307163" cy="1117904"/>
      </dsp:txXfrm>
    </dsp:sp>
    <dsp:sp modelId="{2214993E-AF5A-8744-AF38-25262011CDE3}">
      <dsp:nvSpPr>
        <dsp:cNvPr id="0" name=""/>
        <dsp:cNvSpPr/>
      </dsp:nvSpPr>
      <dsp:spPr>
        <a:xfrm>
          <a:off x="5103150" y="146312"/>
          <a:ext cx="2086356" cy="1560470"/>
        </a:xfrm>
        <a:prstGeom prst="ellipse">
          <a:avLst/>
        </a:prstGeom>
        <a:solidFill>
          <a:schemeClr val="accent3">
            <a:hueOff val="9905962"/>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ahoma" panose="020B0604030504040204" pitchFamily="34" charset="0"/>
              <a:ea typeface="Tahoma" panose="020B0604030504040204" pitchFamily="34" charset="0"/>
              <a:cs typeface="Tahoma" panose="020B0604030504040204" pitchFamily="34" charset="0"/>
            </a:rPr>
            <a:t>Dil düzeyi</a:t>
          </a:r>
        </a:p>
      </dsp:txBody>
      <dsp:txXfrm>
        <a:off x="5408690" y="374838"/>
        <a:ext cx="1475276" cy="1103418"/>
      </dsp:txXfrm>
    </dsp:sp>
    <dsp:sp modelId="{6A8FEDD0-8ABE-0D44-BEFE-E2D23B078B9E}">
      <dsp:nvSpPr>
        <dsp:cNvPr id="0" name=""/>
        <dsp:cNvSpPr/>
      </dsp:nvSpPr>
      <dsp:spPr>
        <a:xfrm>
          <a:off x="3097546" y="-21047"/>
          <a:ext cx="4230627" cy="3477773"/>
        </a:xfrm>
        <a:prstGeom prst="funnel">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F2968-4F5C-7746-9A30-EB579C612C07}">
      <dsp:nvSpPr>
        <dsp:cNvPr id="0" name=""/>
        <dsp:cNvSpPr/>
      </dsp:nvSpPr>
      <dsp:spPr>
        <a:xfrm>
          <a:off x="1928248" y="282064"/>
          <a:ext cx="4258298" cy="147885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6CF788-B88D-824C-B9A9-9AE30D432851}">
      <dsp:nvSpPr>
        <dsp:cNvPr id="0" name=""/>
        <dsp:cNvSpPr/>
      </dsp:nvSpPr>
      <dsp:spPr>
        <a:xfrm>
          <a:off x="3651374" y="3903268"/>
          <a:ext cx="825251" cy="528161"/>
        </a:xfrm>
        <a:prstGeom prst="downArrow">
          <a:avLst/>
        </a:prstGeom>
        <a:gradFill rotWithShape="0">
          <a:gsLst>
            <a:gs pos="0">
              <a:schemeClr val="accent2">
                <a:tint val="40000"/>
                <a:hueOff val="0"/>
                <a:satOff val="0"/>
                <a:lumOff val="0"/>
                <a:alphaOff val="0"/>
                <a:tint val="68000"/>
                <a:alpha val="90000"/>
                <a:lumMod val="100000"/>
              </a:schemeClr>
            </a:gs>
            <a:gs pos="100000">
              <a:schemeClr val="accent2">
                <a:tint val="40000"/>
                <a:hueOff val="0"/>
                <a:satOff val="0"/>
                <a:lumOff val="0"/>
                <a:alphaOff val="0"/>
                <a:tint val="90000"/>
                <a:lumMod val="95000"/>
              </a:schemeClr>
            </a:gs>
          </a:gsLst>
          <a:lin ang="5400000" scaled="1"/>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9669B9B-FFBA-8045-A1D8-5A90A51E0DFD}">
      <dsp:nvSpPr>
        <dsp:cNvPr id="0" name=""/>
        <dsp:cNvSpPr/>
      </dsp:nvSpPr>
      <dsp:spPr>
        <a:xfrm>
          <a:off x="2285377" y="4334977"/>
          <a:ext cx="3961208" cy="72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Nerede öğretim yapılacağı belirlenir.</a:t>
          </a:r>
        </a:p>
      </dsp:txBody>
      <dsp:txXfrm>
        <a:off x="2285377" y="4334977"/>
        <a:ext cx="3961208" cy="720306"/>
      </dsp:txXfrm>
    </dsp:sp>
    <dsp:sp modelId="{35D13FC6-4111-5641-8C50-FC28B5B2F192}">
      <dsp:nvSpPr>
        <dsp:cNvPr id="0" name=""/>
        <dsp:cNvSpPr/>
      </dsp:nvSpPr>
      <dsp:spPr>
        <a:xfrm>
          <a:off x="3476420" y="1875130"/>
          <a:ext cx="1485453" cy="1485453"/>
        </a:xfrm>
        <a:prstGeom prst="ellipse">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Rutin</a:t>
          </a:r>
        </a:p>
      </dsp:txBody>
      <dsp:txXfrm>
        <a:off x="3693960" y="2092670"/>
        <a:ext cx="1050373" cy="1050373"/>
      </dsp:txXfrm>
    </dsp:sp>
    <dsp:sp modelId="{6FE1D3EC-431F-8B4A-BBB9-F7ECC4ABBA36}">
      <dsp:nvSpPr>
        <dsp:cNvPr id="0" name=""/>
        <dsp:cNvSpPr/>
      </dsp:nvSpPr>
      <dsp:spPr>
        <a:xfrm>
          <a:off x="2413496" y="760710"/>
          <a:ext cx="1485453" cy="1485453"/>
        </a:xfrm>
        <a:prstGeom prst="ellipse">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Geçiş </a:t>
          </a:r>
        </a:p>
      </dsp:txBody>
      <dsp:txXfrm>
        <a:off x="2631036" y="978250"/>
        <a:ext cx="1050373" cy="1050373"/>
      </dsp:txXfrm>
    </dsp:sp>
    <dsp:sp modelId="{E6587EE0-DCC1-9742-9F6E-FA5C6153D324}">
      <dsp:nvSpPr>
        <dsp:cNvPr id="0" name=""/>
        <dsp:cNvSpPr/>
      </dsp:nvSpPr>
      <dsp:spPr>
        <a:xfrm>
          <a:off x="3931959" y="401560"/>
          <a:ext cx="1485453" cy="1485453"/>
        </a:xfrm>
        <a:prstGeom prst="ellipse">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Etkinlik</a:t>
          </a:r>
        </a:p>
      </dsp:txBody>
      <dsp:txXfrm>
        <a:off x="4149499" y="619100"/>
        <a:ext cx="1050373" cy="1050373"/>
      </dsp:txXfrm>
    </dsp:sp>
    <dsp:sp modelId="{1E1051B5-6882-2744-B4C6-E0D2682C6DBB}">
      <dsp:nvSpPr>
        <dsp:cNvPr id="0" name=""/>
        <dsp:cNvSpPr/>
      </dsp:nvSpPr>
      <dsp:spPr>
        <a:xfrm>
          <a:off x="1753295" y="100509"/>
          <a:ext cx="4621409" cy="3697127"/>
        </a:xfrm>
        <a:prstGeom prst="funnel">
          <a:avLst/>
        </a:prstGeom>
        <a:solidFill>
          <a:schemeClr val="lt1">
            <a:alpha val="4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5B5CD-2EB1-5A47-B076-5FD8984CDECF}">
      <dsp:nvSpPr>
        <dsp:cNvPr id="0" name=""/>
        <dsp:cNvSpPr/>
      </dsp:nvSpPr>
      <dsp:spPr>
        <a:xfrm>
          <a:off x="0" y="1083733"/>
          <a:ext cx="8128000" cy="3251199"/>
        </a:xfrm>
        <a:prstGeom prst="leftRightRibbon">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45BC55-5034-FB42-8301-B2C01778BB95}">
      <dsp:nvSpPr>
        <dsp:cNvPr id="0" name=""/>
        <dsp:cNvSpPr/>
      </dsp:nvSpPr>
      <dsp:spPr>
        <a:xfrm>
          <a:off x="975360" y="1652693"/>
          <a:ext cx="2682239" cy="159308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Hangi çevresel düzenleme</a:t>
          </a:r>
        </a:p>
      </dsp:txBody>
      <dsp:txXfrm>
        <a:off x="975360" y="1652693"/>
        <a:ext cx="2682239" cy="1593088"/>
      </dsp:txXfrm>
    </dsp:sp>
    <dsp:sp modelId="{E70DA383-9F96-AE49-9256-8B85B5B3C698}">
      <dsp:nvSpPr>
        <dsp:cNvPr id="0" name=""/>
        <dsp:cNvSpPr/>
      </dsp:nvSpPr>
      <dsp:spPr>
        <a:xfrm>
          <a:off x="4064000" y="2172885"/>
          <a:ext cx="3169920" cy="159308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99568" rIns="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Hangi doğal dil öğretim stratejisi</a:t>
          </a:r>
        </a:p>
      </dsp:txBody>
      <dsp:txXfrm>
        <a:off x="4064000" y="2172885"/>
        <a:ext cx="3169920" cy="159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80053-52F5-4046-946D-97DD6B480564}">
      <dsp:nvSpPr>
        <dsp:cNvPr id="0" name=""/>
        <dsp:cNvSpPr/>
      </dsp:nvSpPr>
      <dsp:spPr>
        <a:xfrm>
          <a:off x="-4752816" y="-728501"/>
          <a:ext cx="5661079" cy="5661079"/>
        </a:xfrm>
        <a:prstGeom prst="blockArc">
          <a:avLst>
            <a:gd name="adj1" fmla="val 18900000"/>
            <a:gd name="adj2" fmla="val 2700000"/>
            <a:gd name="adj3" fmla="val 382"/>
          </a:avLst>
        </a:pr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7C2157-5920-D647-976E-20256B2956D7}">
      <dsp:nvSpPr>
        <dsp:cNvPr id="0" name=""/>
        <dsp:cNvSpPr/>
      </dsp:nvSpPr>
      <dsp:spPr>
        <a:xfrm>
          <a:off x="584143" y="420407"/>
          <a:ext cx="10388407" cy="840815"/>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7397"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Güçlü yönlerini temel alan uygulamalar</a:t>
          </a:r>
        </a:p>
      </dsp:txBody>
      <dsp:txXfrm>
        <a:off x="584143" y="420407"/>
        <a:ext cx="10388407" cy="840815"/>
      </dsp:txXfrm>
    </dsp:sp>
    <dsp:sp modelId="{92180410-4B97-3C4B-B5E5-9DC9BA8E6D27}">
      <dsp:nvSpPr>
        <dsp:cNvPr id="0" name=""/>
        <dsp:cNvSpPr/>
      </dsp:nvSpPr>
      <dsp:spPr>
        <a:xfrm>
          <a:off x="58633" y="315305"/>
          <a:ext cx="1051019" cy="105101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1DA1FE2-69A1-0D4A-B1C7-809EA8061595}">
      <dsp:nvSpPr>
        <dsp:cNvPr id="0" name=""/>
        <dsp:cNvSpPr/>
      </dsp:nvSpPr>
      <dsp:spPr>
        <a:xfrm>
          <a:off x="889779" y="1681630"/>
          <a:ext cx="10082771" cy="840815"/>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7397"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İlgisini temel alan uygulamalar</a:t>
          </a:r>
        </a:p>
      </dsp:txBody>
      <dsp:txXfrm>
        <a:off x="889779" y="1681630"/>
        <a:ext cx="10082771" cy="840815"/>
      </dsp:txXfrm>
    </dsp:sp>
    <dsp:sp modelId="{96C5ECE3-2854-9D47-AEEC-54AEF1215FA7}">
      <dsp:nvSpPr>
        <dsp:cNvPr id="0" name=""/>
        <dsp:cNvSpPr/>
      </dsp:nvSpPr>
      <dsp:spPr>
        <a:xfrm>
          <a:off x="364269" y="1576528"/>
          <a:ext cx="1051019" cy="105101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721F00F3-B156-E945-814D-2A7E29DAADFA}">
      <dsp:nvSpPr>
        <dsp:cNvPr id="0" name=""/>
        <dsp:cNvSpPr/>
      </dsp:nvSpPr>
      <dsp:spPr>
        <a:xfrm>
          <a:off x="584143" y="2942853"/>
          <a:ext cx="10388407" cy="840815"/>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67397" tIns="71120" rIns="71120" bIns="71120" numCol="1" spcCol="1270" anchor="ctr" anchorCtr="0">
          <a:noAutofit/>
        </a:bodyPr>
        <a:lstStyle/>
        <a:p>
          <a:pPr marL="0" lvl="0" indent="0" algn="l"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Amaç temelli uygulamalar</a:t>
          </a:r>
        </a:p>
      </dsp:txBody>
      <dsp:txXfrm>
        <a:off x="584143" y="2942853"/>
        <a:ext cx="10388407" cy="840815"/>
      </dsp:txXfrm>
    </dsp:sp>
    <dsp:sp modelId="{0B500BB0-CB74-E54E-8C10-4253FAB684B9}">
      <dsp:nvSpPr>
        <dsp:cNvPr id="0" name=""/>
        <dsp:cNvSpPr/>
      </dsp:nvSpPr>
      <dsp:spPr>
        <a:xfrm>
          <a:off x="58633" y="2837751"/>
          <a:ext cx="1051019" cy="1051019"/>
        </a:xfrm>
        <a:prstGeom prst="ellipse">
          <a:avLst/>
        </a:prstGeom>
        <a:gradFill rotWithShape="0">
          <a:gsLst>
            <a:gs pos="0">
              <a:schemeClr val="lt1">
                <a:hueOff val="0"/>
                <a:satOff val="0"/>
                <a:lumOff val="0"/>
                <a:alphaOff val="0"/>
                <a:tint val="68000"/>
                <a:alpha val="90000"/>
                <a:lumMod val="100000"/>
              </a:schemeClr>
            </a:gs>
            <a:gs pos="100000">
              <a:schemeClr val="lt1">
                <a:hueOff val="0"/>
                <a:satOff val="0"/>
                <a:lumOff val="0"/>
                <a:alphaOff val="0"/>
                <a:tint val="90000"/>
                <a:lumMod val="95000"/>
              </a:schemeClr>
            </a:gs>
          </a:gsLst>
          <a:lin ang="5400000" scaled="1"/>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9E89A-4936-FD46-9195-B65135592D52}">
      <dsp:nvSpPr>
        <dsp:cNvPr id="0" name=""/>
        <dsp:cNvSpPr/>
      </dsp:nvSpPr>
      <dsp:spPr>
        <a:xfrm>
          <a:off x="731520" y="991055"/>
          <a:ext cx="7071360" cy="3654435"/>
        </a:xfrm>
        <a:prstGeom prst="rect">
          <a:avLst/>
        </a:prstGeom>
        <a:solidFill>
          <a:schemeClr val="accent4">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EF5D5B-0712-774B-A53C-2A3032A36615}">
      <dsp:nvSpPr>
        <dsp:cNvPr id="0" name=""/>
        <dsp:cNvSpPr/>
      </dsp:nvSpPr>
      <dsp:spPr>
        <a:xfrm>
          <a:off x="942848" y="1418446"/>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1511300">
            <a:lnSpc>
              <a:spcPct val="90000"/>
            </a:lnSpc>
            <a:spcBef>
              <a:spcPct val="0"/>
            </a:spcBef>
            <a:spcAft>
              <a:spcPct val="35000"/>
            </a:spcAft>
            <a:buNone/>
          </a:pPr>
          <a:r>
            <a:rPr lang="tr-TR" sz="3400" kern="1200" dirty="0">
              <a:latin typeface="Tahoma" panose="020B0604030504040204" pitchFamily="34" charset="0"/>
              <a:ea typeface="Tahoma" panose="020B0604030504040204" pitchFamily="34" charset="0"/>
              <a:cs typeface="Tahoma" panose="020B0604030504040204" pitchFamily="34" charset="0"/>
            </a:rPr>
            <a:t>Yapabildiklerine odaklanmak</a:t>
          </a:r>
        </a:p>
      </dsp:txBody>
      <dsp:txXfrm>
        <a:off x="942848" y="1418446"/>
        <a:ext cx="3283712" cy="3126325"/>
      </dsp:txXfrm>
    </dsp:sp>
    <dsp:sp modelId="{93DCA6CC-FE03-5145-9614-CD989ECC30E3}">
      <dsp:nvSpPr>
        <dsp:cNvPr id="0" name=""/>
        <dsp:cNvSpPr/>
      </dsp:nvSpPr>
      <dsp:spPr>
        <a:xfrm>
          <a:off x="4299712" y="1418446"/>
          <a:ext cx="3283712" cy="312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1511300">
            <a:lnSpc>
              <a:spcPct val="90000"/>
            </a:lnSpc>
            <a:spcBef>
              <a:spcPct val="0"/>
            </a:spcBef>
            <a:spcAft>
              <a:spcPct val="35000"/>
            </a:spcAft>
            <a:buNone/>
          </a:pPr>
          <a:r>
            <a:rPr lang="tr-TR" sz="3400" kern="1200" dirty="0">
              <a:latin typeface="Tahoma" panose="020B0604030504040204" pitchFamily="34" charset="0"/>
              <a:ea typeface="Tahoma" panose="020B0604030504040204" pitchFamily="34" charset="0"/>
              <a:cs typeface="Tahoma" panose="020B0604030504040204" pitchFamily="34" charset="0"/>
            </a:rPr>
            <a:t>Yapamadıklarına odaklanmak</a:t>
          </a:r>
        </a:p>
      </dsp:txBody>
      <dsp:txXfrm>
        <a:off x="4299712" y="1418446"/>
        <a:ext cx="3283712" cy="3126325"/>
      </dsp:txXfrm>
    </dsp:sp>
    <dsp:sp modelId="{3751F5E6-C395-0341-9ED1-C44CFE1F6D8F}">
      <dsp:nvSpPr>
        <dsp:cNvPr id="0" name=""/>
        <dsp:cNvSpPr/>
      </dsp:nvSpPr>
      <dsp:spPr>
        <a:xfrm>
          <a:off x="0" y="259722"/>
          <a:ext cx="1381760" cy="1381760"/>
        </a:xfrm>
        <a:prstGeom prst="plus">
          <a:avLst>
            <a:gd name="adj" fmla="val 32810"/>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DCD9D7-E922-F144-90BC-A06F24C8FEF7}">
      <dsp:nvSpPr>
        <dsp:cNvPr id="0" name=""/>
        <dsp:cNvSpPr/>
      </dsp:nvSpPr>
      <dsp:spPr>
        <a:xfrm>
          <a:off x="6827520" y="756636"/>
          <a:ext cx="1300480" cy="445662"/>
        </a:xfrm>
        <a:prstGeom prst="rect">
          <a:avLst/>
        </a:prstGeom>
        <a:solidFill>
          <a:schemeClr val="accent4">
            <a:hueOff val="-7576108"/>
            <a:satOff val="28364"/>
            <a:lumOff val="392"/>
            <a:alphaOff val="0"/>
          </a:schemeClr>
        </a:solidFill>
        <a:ln w="22225" cap="rnd" cmpd="sng" algn="ctr">
          <a:solidFill>
            <a:schemeClr val="accent4">
              <a:hueOff val="-7576108"/>
              <a:satOff val="28364"/>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9B4994-0582-DF4B-BC42-D5C9C8DB7BB2}">
      <dsp:nvSpPr>
        <dsp:cNvPr id="0" name=""/>
        <dsp:cNvSpPr/>
      </dsp:nvSpPr>
      <dsp:spPr>
        <a:xfrm>
          <a:off x="4267200" y="1425131"/>
          <a:ext cx="812" cy="2985941"/>
        </a:xfrm>
        <a:prstGeom prst="line">
          <a:avLst/>
        </a:prstGeom>
        <a:noFill/>
        <a:ln w="22225" cap="rnd"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67828-6D9F-4842-B9CB-2718CCCF898E}">
      <dsp:nvSpPr>
        <dsp:cNvPr id="0" name=""/>
        <dsp:cNvSpPr/>
      </dsp:nvSpPr>
      <dsp:spPr>
        <a:xfrm>
          <a:off x="0" y="0"/>
          <a:ext cx="4837793" cy="4837793"/>
        </a:xfrm>
        <a:prstGeom prst="triangl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51FB65-0854-1A4A-BD84-09E57A8AD508}">
      <dsp:nvSpPr>
        <dsp:cNvPr id="0" name=""/>
        <dsp:cNvSpPr/>
      </dsp:nvSpPr>
      <dsp:spPr>
        <a:xfrm>
          <a:off x="2511340" y="484251"/>
          <a:ext cx="4730998" cy="687873"/>
        </a:xfrm>
        <a:prstGeom prst="roundRect">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İlgisini çeken materyal, olay, durum vb.</a:t>
          </a:r>
        </a:p>
      </dsp:txBody>
      <dsp:txXfrm>
        <a:off x="2544919" y="517830"/>
        <a:ext cx="4663840" cy="620715"/>
      </dsp:txXfrm>
    </dsp:sp>
    <dsp:sp modelId="{EECD9EF3-160C-8E49-AB48-B9B6865C7BB3}">
      <dsp:nvSpPr>
        <dsp:cNvPr id="0" name=""/>
        <dsp:cNvSpPr/>
      </dsp:nvSpPr>
      <dsp:spPr>
        <a:xfrm>
          <a:off x="2511340" y="1258109"/>
          <a:ext cx="4730998" cy="687873"/>
        </a:xfrm>
        <a:prstGeom prst="roundRect">
          <a:avLst/>
        </a:prstGeom>
        <a:solidFill>
          <a:schemeClr val="lt1">
            <a:alpha val="90000"/>
            <a:hueOff val="0"/>
            <a:satOff val="0"/>
            <a:lumOff val="0"/>
            <a:alphaOff val="0"/>
          </a:schemeClr>
        </a:solidFill>
        <a:ln w="22225" cap="rnd" cmpd="sng" algn="ctr">
          <a:solidFill>
            <a:schemeClr val="accent4">
              <a:hueOff val="-1894027"/>
              <a:satOff val="7091"/>
              <a:lumOff val="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Doğal </a:t>
          </a:r>
          <a:r>
            <a:rPr lang="tr-TR" sz="2400" kern="1200" dirty="0" err="1">
              <a:latin typeface="Tahoma" panose="020B0604030504040204" pitchFamily="34" charset="0"/>
              <a:ea typeface="Tahoma" panose="020B0604030504040204" pitchFamily="34" charset="0"/>
              <a:cs typeface="Tahoma" panose="020B0604030504040204" pitchFamily="34" charset="0"/>
            </a:rPr>
            <a:t>pekiştireç</a:t>
          </a:r>
          <a:r>
            <a:rPr lang="tr-TR" sz="2400" kern="1200" dirty="0">
              <a:latin typeface="Tahoma" panose="020B0604030504040204" pitchFamily="34" charset="0"/>
              <a:ea typeface="Tahoma" panose="020B0604030504040204" pitchFamily="34" charset="0"/>
              <a:cs typeface="Tahoma" panose="020B0604030504040204" pitchFamily="34" charset="0"/>
            </a:rPr>
            <a:t> </a:t>
          </a:r>
        </a:p>
      </dsp:txBody>
      <dsp:txXfrm>
        <a:off x="2544919" y="1291688"/>
        <a:ext cx="4663840" cy="620715"/>
      </dsp:txXfrm>
    </dsp:sp>
    <dsp:sp modelId="{9D51EB4F-70AE-D94D-BB72-9BBE4E41979A}">
      <dsp:nvSpPr>
        <dsp:cNvPr id="0" name=""/>
        <dsp:cNvSpPr/>
      </dsp:nvSpPr>
      <dsp:spPr>
        <a:xfrm>
          <a:off x="2511340" y="2031967"/>
          <a:ext cx="4730998" cy="687873"/>
        </a:xfrm>
        <a:prstGeom prst="roundRect">
          <a:avLst/>
        </a:prstGeom>
        <a:solidFill>
          <a:schemeClr val="lt1">
            <a:alpha val="90000"/>
            <a:hueOff val="0"/>
            <a:satOff val="0"/>
            <a:lumOff val="0"/>
            <a:alphaOff val="0"/>
          </a:schemeClr>
        </a:solidFill>
        <a:ln w="22225" cap="rnd" cmpd="sng" algn="ctr">
          <a:solidFill>
            <a:schemeClr val="accent4">
              <a:hueOff val="-3788054"/>
              <a:satOff val="14182"/>
              <a:lumOff val="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Çocuğun liderliğini takip etme</a:t>
          </a:r>
        </a:p>
      </dsp:txBody>
      <dsp:txXfrm>
        <a:off x="2544919" y="2065546"/>
        <a:ext cx="4663840" cy="620715"/>
      </dsp:txXfrm>
    </dsp:sp>
    <dsp:sp modelId="{E469CFD5-40BD-274E-9B8D-668DDEAC3DE5}">
      <dsp:nvSpPr>
        <dsp:cNvPr id="0" name=""/>
        <dsp:cNvSpPr/>
      </dsp:nvSpPr>
      <dsp:spPr>
        <a:xfrm>
          <a:off x="2511340" y="2805825"/>
          <a:ext cx="4730998" cy="687873"/>
        </a:xfrm>
        <a:prstGeom prst="roundRect">
          <a:avLst/>
        </a:prstGeom>
        <a:solidFill>
          <a:schemeClr val="lt1">
            <a:alpha val="90000"/>
            <a:hueOff val="0"/>
            <a:satOff val="0"/>
            <a:lumOff val="0"/>
            <a:alphaOff val="0"/>
          </a:schemeClr>
        </a:solidFill>
        <a:ln w="22225" cap="rnd" cmpd="sng" algn="ctr">
          <a:solidFill>
            <a:schemeClr val="accent4">
              <a:hueOff val="-5682081"/>
              <a:satOff val="21273"/>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a:latin typeface="Tahoma" panose="020B0604030504040204" pitchFamily="34" charset="0"/>
              <a:ea typeface="Tahoma" panose="020B0604030504040204" pitchFamily="34" charset="0"/>
              <a:cs typeface="Tahoma" panose="020B0604030504040204" pitchFamily="34" charset="0"/>
            </a:rPr>
            <a:t>Çevresel düzenlemeler</a:t>
          </a:r>
          <a:endParaRPr lang="tr-TR" sz="2400" kern="1200" dirty="0">
            <a:latin typeface="Tahoma" panose="020B0604030504040204" pitchFamily="34" charset="0"/>
            <a:ea typeface="Tahoma" panose="020B0604030504040204" pitchFamily="34" charset="0"/>
            <a:cs typeface="Tahoma" panose="020B0604030504040204" pitchFamily="34" charset="0"/>
          </a:endParaRPr>
        </a:p>
      </dsp:txBody>
      <dsp:txXfrm>
        <a:off x="2544919" y="2839404"/>
        <a:ext cx="4663840" cy="620715"/>
      </dsp:txXfrm>
    </dsp:sp>
    <dsp:sp modelId="{9FC70F6A-126E-4F4B-B6E1-6379DE1DE20B}">
      <dsp:nvSpPr>
        <dsp:cNvPr id="0" name=""/>
        <dsp:cNvSpPr/>
      </dsp:nvSpPr>
      <dsp:spPr>
        <a:xfrm>
          <a:off x="2511340" y="3579683"/>
          <a:ext cx="4730998" cy="687873"/>
        </a:xfrm>
        <a:prstGeom prst="roundRect">
          <a:avLst/>
        </a:prstGeom>
        <a:solidFill>
          <a:schemeClr val="lt1">
            <a:alpha val="90000"/>
            <a:hueOff val="0"/>
            <a:satOff val="0"/>
            <a:lumOff val="0"/>
            <a:alphaOff val="0"/>
          </a:schemeClr>
        </a:solidFill>
        <a:ln w="22225" cap="rnd" cmpd="sng" algn="ctr">
          <a:solidFill>
            <a:schemeClr val="accent4">
              <a:hueOff val="-7576108"/>
              <a:satOff val="28364"/>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latin typeface="Tahoma" panose="020B0604030504040204" pitchFamily="34" charset="0"/>
              <a:ea typeface="Tahoma" panose="020B0604030504040204" pitchFamily="34" charset="0"/>
              <a:cs typeface="Tahoma" panose="020B0604030504040204" pitchFamily="34" charset="0"/>
            </a:rPr>
            <a:t>Doğal dil öğretim teknikleri</a:t>
          </a:r>
        </a:p>
      </dsp:txBody>
      <dsp:txXfrm>
        <a:off x="2544919" y="3613262"/>
        <a:ext cx="4663840" cy="620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32D3B-61A2-5940-9F51-10E35ECF0C13}">
      <dsp:nvSpPr>
        <dsp:cNvPr id="0" name=""/>
        <dsp:cNvSpPr/>
      </dsp:nvSpPr>
      <dsp:spPr>
        <a:xfrm>
          <a:off x="2733452" y="639955"/>
          <a:ext cx="5901900" cy="3050066"/>
        </a:xfrm>
        <a:prstGeom prst="rect">
          <a:avLst/>
        </a:prstGeom>
        <a:solidFill>
          <a:schemeClr val="accent2">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EEBEBDE-4F5B-AA47-AB08-E81720166D56}">
      <dsp:nvSpPr>
        <dsp:cNvPr id="0" name=""/>
        <dsp:cNvSpPr/>
      </dsp:nvSpPr>
      <dsp:spPr>
        <a:xfrm>
          <a:off x="2909831" y="996664"/>
          <a:ext cx="2740652" cy="260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422400">
            <a:lnSpc>
              <a:spcPct val="90000"/>
            </a:lnSpc>
            <a:spcBef>
              <a:spcPct val="0"/>
            </a:spcBef>
            <a:spcAft>
              <a:spcPct val="35000"/>
            </a:spcAft>
            <a:buNone/>
          </a:pPr>
          <a:r>
            <a:rPr lang="tr-TR" sz="3200" kern="1200" dirty="0">
              <a:latin typeface="Tahoma" panose="020B0604030504040204" pitchFamily="34" charset="0"/>
              <a:ea typeface="Tahoma" panose="020B0604030504040204" pitchFamily="34" charset="0"/>
              <a:cs typeface="Tahoma" panose="020B0604030504040204" pitchFamily="34" charset="0"/>
            </a:rPr>
            <a:t>İşlevsel ve gelişimsel olarak uygun amaçlar</a:t>
          </a:r>
        </a:p>
      </dsp:txBody>
      <dsp:txXfrm>
        <a:off x="2909831" y="996664"/>
        <a:ext cx="2740652" cy="2609294"/>
      </dsp:txXfrm>
    </dsp:sp>
    <dsp:sp modelId="{F221C031-4041-D74C-ACB8-56E9F0DFFE1E}">
      <dsp:nvSpPr>
        <dsp:cNvPr id="0" name=""/>
        <dsp:cNvSpPr/>
      </dsp:nvSpPr>
      <dsp:spPr>
        <a:xfrm>
          <a:off x="5711538" y="996664"/>
          <a:ext cx="2740652" cy="2609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422400">
            <a:lnSpc>
              <a:spcPct val="90000"/>
            </a:lnSpc>
            <a:spcBef>
              <a:spcPct val="0"/>
            </a:spcBef>
            <a:spcAft>
              <a:spcPct val="35000"/>
            </a:spcAft>
            <a:buNone/>
          </a:pPr>
          <a:r>
            <a:rPr lang="tr-TR" sz="3200" kern="1200" dirty="0">
              <a:latin typeface="Tahoma" panose="020B0604030504040204" pitchFamily="34" charset="0"/>
              <a:ea typeface="Tahoma" panose="020B0604030504040204" pitchFamily="34" charset="0"/>
              <a:cs typeface="Tahoma" panose="020B0604030504040204" pitchFamily="34" charset="0"/>
            </a:rPr>
            <a:t>İşlevsel ve gelişime uygun olmayan amaçlar</a:t>
          </a:r>
        </a:p>
      </dsp:txBody>
      <dsp:txXfrm>
        <a:off x="5711538" y="996664"/>
        <a:ext cx="2740652" cy="2609294"/>
      </dsp:txXfrm>
    </dsp:sp>
    <dsp:sp modelId="{CBEEAFAD-2BC7-1245-98AE-FE9014E474BC}">
      <dsp:nvSpPr>
        <dsp:cNvPr id="0" name=""/>
        <dsp:cNvSpPr/>
      </dsp:nvSpPr>
      <dsp:spPr>
        <a:xfrm>
          <a:off x="2122911" y="29570"/>
          <a:ext cx="1153244" cy="1153244"/>
        </a:xfrm>
        <a:prstGeom prst="plus">
          <a:avLst>
            <a:gd name="adj" fmla="val 3281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7B9281-11CC-854E-8E93-44547671724F}">
      <dsp:nvSpPr>
        <dsp:cNvPr id="0" name=""/>
        <dsp:cNvSpPr/>
      </dsp:nvSpPr>
      <dsp:spPr>
        <a:xfrm>
          <a:off x="7821297" y="444305"/>
          <a:ext cx="1085406" cy="371959"/>
        </a:xfrm>
        <a:prstGeom prst="rect">
          <a:avLst/>
        </a:prstGeom>
        <a:solidFill>
          <a:schemeClr val="accent2">
            <a:hueOff val="907195"/>
            <a:satOff val="-13789"/>
            <a:lumOff val="12157"/>
            <a:alphaOff val="0"/>
          </a:schemeClr>
        </a:solidFill>
        <a:ln w="22225" cap="rnd" cmpd="sng" algn="ctr">
          <a:solidFill>
            <a:schemeClr val="accent2">
              <a:hueOff val="907195"/>
              <a:satOff val="-13789"/>
              <a:lumOff val="1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F91F91-A47D-4F4F-BB2C-3348C06FAA4C}">
      <dsp:nvSpPr>
        <dsp:cNvPr id="0" name=""/>
        <dsp:cNvSpPr/>
      </dsp:nvSpPr>
      <dsp:spPr>
        <a:xfrm>
          <a:off x="5684402" y="1002244"/>
          <a:ext cx="678" cy="2492127"/>
        </a:xfrm>
        <a:prstGeom prst="line">
          <a:avLst/>
        </a:prstGeom>
        <a:noFill/>
        <a:ln w="2222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9B605-9818-4E40-8864-8BAC4910D349}">
      <dsp:nvSpPr>
        <dsp:cNvPr id="0" name=""/>
        <dsp:cNvSpPr/>
      </dsp:nvSpPr>
      <dsp:spPr>
        <a:xfrm rot="21300000">
          <a:off x="672833" y="1762456"/>
          <a:ext cx="10120622" cy="885439"/>
        </a:xfrm>
        <a:prstGeom prst="mathMinus">
          <a:avLst/>
        </a:prstGeom>
        <a:solidFill>
          <a:schemeClr val="accent3">
            <a:tint val="4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03628E-BF99-9B4A-A0A3-F3A0EC579721}">
      <dsp:nvSpPr>
        <dsp:cNvPr id="0" name=""/>
        <dsp:cNvSpPr/>
      </dsp:nvSpPr>
      <dsp:spPr>
        <a:xfrm>
          <a:off x="1375954" y="220517"/>
          <a:ext cx="3439886" cy="1764140"/>
        </a:xfrm>
        <a:prstGeom prst="downArrow">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572CA-A4AD-8046-9F72-FA204ED5F06A}">
      <dsp:nvSpPr>
        <dsp:cNvPr id="0" name=""/>
        <dsp:cNvSpPr/>
      </dsp:nvSpPr>
      <dsp:spPr>
        <a:xfrm>
          <a:off x="6077133" y="0"/>
          <a:ext cx="3669212" cy="1852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tr-TR" sz="3400" kern="1200" dirty="0">
              <a:latin typeface="Tahoma" panose="020B0604030504040204" pitchFamily="34" charset="0"/>
              <a:ea typeface="Tahoma" panose="020B0604030504040204" pitchFamily="34" charset="0"/>
              <a:cs typeface="Tahoma" panose="020B0604030504040204" pitchFamily="34" charset="0"/>
            </a:rPr>
            <a:t>Dengeli iletişimi sağlamak</a:t>
          </a:r>
        </a:p>
      </dsp:txBody>
      <dsp:txXfrm>
        <a:off x="6077133" y="0"/>
        <a:ext cx="3669212" cy="1852347"/>
      </dsp:txXfrm>
    </dsp:sp>
    <dsp:sp modelId="{EF3256FA-F069-DA4A-ABA4-F03901EB7E88}">
      <dsp:nvSpPr>
        <dsp:cNvPr id="0" name=""/>
        <dsp:cNvSpPr/>
      </dsp:nvSpPr>
      <dsp:spPr>
        <a:xfrm>
          <a:off x="6650447" y="2425693"/>
          <a:ext cx="3439886" cy="1764140"/>
        </a:xfrm>
        <a:prstGeom prst="upArrow">
          <a:avLst/>
        </a:prstGeom>
        <a:solidFill>
          <a:schemeClr val="accent3">
            <a:hueOff val="9905962"/>
            <a:satOff val="-61952"/>
            <a:lumOff val="-431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B14419-5978-2D40-90D6-2B819A883918}">
      <dsp:nvSpPr>
        <dsp:cNvPr id="0" name=""/>
        <dsp:cNvSpPr/>
      </dsp:nvSpPr>
      <dsp:spPr>
        <a:xfrm>
          <a:off x="1719943" y="2558004"/>
          <a:ext cx="3669212" cy="1852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tr-TR" sz="3400" kern="1200" dirty="0">
              <a:latin typeface="Tahoma" panose="020B0604030504040204" pitchFamily="34" charset="0"/>
              <a:ea typeface="Tahoma" panose="020B0604030504040204" pitchFamily="34" charset="0"/>
              <a:cs typeface="Tahoma" panose="020B0604030504040204" pitchFamily="34" charset="0"/>
            </a:rPr>
            <a:t>Nitelikli etkileşim stratejileri</a:t>
          </a:r>
        </a:p>
      </dsp:txBody>
      <dsp:txXfrm>
        <a:off x="1719943" y="2558004"/>
        <a:ext cx="3669212" cy="1852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A7E4D-BEB5-D144-B040-983B9340C418}">
      <dsp:nvSpPr>
        <dsp:cNvPr id="0" name=""/>
        <dsp:cNvSpPr/>
      </dsp:nvSpPr>
      <dsp:spPr>
        <a:xfrm>
          <a:off x="715846" y="1823"/>
          <a:ext cx="2319781" cy="1391868"/>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Bireyin liderliğini izleme</a:t>
          </a:r>
        </a:p>
      </dsp:txBody>
      <dsp:txXfrm>
        <a:off x="715846" y="1823"/>
        <a:ext cx="2319781" cy="1391868"/>
      </dsp:txXfrm>
    </dsp:sp>
    <dsp:sp modelId="{002A8E54-9B55-7A4B-8E62-02F671A063C2}">
      <dsp:nvSpPr>
        <dsp:cNvPr id="0" name=""/>
        <dsp:cNvSpPr/>
      </dsp:nvSpPr>
      <dsp:spPr>
        <a:xfrm>
          <a:off x="3267605" y="1823"/>
          <a:ext cx="2319781" cy="1391868"/>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Sıra alma</a:t>
          </a:r>
        </a:p>
      </dsp:txBody>
      <dsp:txXfrm>
        <a:off x="3267605" y="1823"/>
        <a:ext cx="2319781" cy="1391868"/>
      </dsp:txXfrm>
    </dsp:sp>
    <dsp:sp modelId="{3D0720EE-CFD2-8044-9D72-05A679CDA37A}">
      <dsp:nvSpPr>
        <dsp:cNvPr id="0" name=""/>
        <dsp:cNvSpPr/>
      </dsp:nvSpPr>
      <dsp:spPr>
        <a:xfrm>
          <a:off x="5819365" y="1823"/>
          <a:ext cx="2319781" cy="1391868"/>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Duyarlılık</a:t>
          </a:r>
        </a:p>
      </dsp:txBody>
      <dsp:txXfrm>
        <a:off x="5819365" y="1823"/>
        <a:ext cx="2319781" cy="1391868"/>
      </dsp:txXfrm>
    </dsp:sp>
    <dsp:sp modelId="{F57843E8-796F-CB4A-AE15-A22DC870E251}">
      <dsp:nvSpPr>
        <dsp:cNvPr id="0" name=""/>
        <dsp:cNvSpPr/>
      </dsp:nvSpPr>
      <dsp:spPr>
        <a:xfrm>
          <a:off x="8371124" y="1823"/>
          <a:ext cx="2319781" cy="1391868"/>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err="1">
              <a:latin typeface="Tahoma" panose="020B0604030504040204" pitchFamily="34" charset="0"/>
              <a:ea typeface="Tahoma" panose="020B0604030504040204" pitchFamily="34" charset="0"/>
              <a:cs typeface="Tahoma" panose="020B0604030504040204" pitchFamily="34" charset="0"/>
            </a:rPr>
            <a:t>Yanıtlayıcılık</a:t>
          </a:r>
          <a:endParaRPr lang="tr-TR" sz="2800" kern="1200" dirty="0">
            <a:latin typeface="Tahoma" panose="020B0604030504040204" pitchFamily="34" charset="0"/>
            <a:ea typeface="Tahoma" panose="020B0604030504040204" pitchFamily="34" charset="0"/>
            <a:cs typeface="Tahoma" panose="020B0604030504040204" pitchFamily="34" charset="0"/>
          </a:endParaRPr>
        </a:p>
      </dsp:txBody>
      <dsp:txXfrm>
        <a:off x="8371124" y="1823"/>
        <a:ext cx="2319781" cy="1391868"/>
      </dsp:txXfrm>
    </dsp:sp>
    <dsp:sp modelId="{BE8D9B99-5E4E-9B4E-A395-DD6816081F4C}">
      <dsp:nvSpPr>
        <dsp:cNvPr id="0" name=""/>
        <dsp:cNvSpPr/>
      </dsp:nvSpPr>
      <dsp:spPr>
        <a:xfrm>
          <a:off x="715846" y="1625670"/>
          <a:ext cx="2319781" cy="1391868"/>
        </a:xfrm>
        <a:prstGeom prst="rect">
          <a:avLst/>
        </a:prstGeom>
        <a:gradFill rotWithShape="0">
          <a:gsLst>
            <a:gs pos="0">
              <a:schemeClr val="accent6">
                <a:hueOff val="0"/>
                <a:satOff val="0"/>
                <a:lumOff val="0"/>
                <a:alphaOff val="0"/>
                <a:tint val="68000"/>
                <a:alpha val="90000"/>
                <a:lumMod val="100000"/>
              </a:schemeClr>
            </a:gs>
            <a:gs pos="100000">
              <a:schemeClr val="accent6">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Taklit etme</a:t>
          </a:r>
        </a:p>
      </dsp:txBody>
      <dsp:txXfrm>
        <a:off x="715846" y="1625670"/>
        <a:ext cx="2319781" cy="1391868"/>
      </dsp:txXfrm>
    </dsp:sp>
    <dsp:sp modelId="{A160CA30-3458-4547-9AF3-ABE06391F0B8}">
      <dsp:nvSpPr>
        <dsp:cNvPr id="0" name=""/>
        <dsp:cNvSpPr/>
      </dsp:nvSpPr>
      <dsp:spPr>
        <a:xfrm>
          <a:off x="3267605" y="1625670"/>
          <a:ext cx="2319781" cy="1391868"/>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Etkileşim hızı</a:t>
          </a:r>
        </a:p>
      </dsp:txBody>
      <dsp:txXfrm>
        <a:off x="3267605" y="1625670"/>
        <a:ext cx="2319781" cy="1391868"/>
      </dsp:txXfrm>
    </dsp:sp>
    <dsp:sp modelId="{718897F5-F7FD-6746-B612-255CDFE721A6}">
      <dsp:nvSpPr>
        <dsp:cNvPr id="0" name=""/>
        <dsp:cNvSpPr/>
      </dsp:nvSpPr>
      <dsp:spPr>
        <a:xfrm>
          <a:off x="5819365" y="1625670"/>
          <a:ext cx="2319781" cy="1391868"/>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Duygusal ifade edici olma</a:t>
          </a:r>
        </a:p>
      </dsp:txBody>
      <dsp:txXfrm>
        <a:off x="5819365" y="1625670"/>
        <a:ext cx="2319781" cy="1391868"/>
      </dsp:txXfrm>
    </dsp:sp>
    <dsp:sp modelId="{EE483DCB-0DE2-E644-A0EA-C72C4983D6AC}">
      <dsp:nvSpPr>
        <dsp:cNvPr id="0" name=""/>
        <dsp:cNvSpPr/>
      </dsp:nvSpPr>
      <dsp:spPr>
        <a:xfrm>
          <a:off x="8371124" y="1625670"/>
          <a:ext cx="2319781" cy="1391868"/>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Onaylayıcı olma</a:t>
          </a:r>
        </a:p>
      </dsp:txBody>
      <dsp:txXfrm>
        <a:off x="8371124" y="1625670"/>
        <a:ext cx="2319781" cy="1391868"/>
      </dsp:txXfrm>
    </dsp:sp>
    <dsp:sp modelId="{E0CD64E2-9011-BE47-AACA-E7ADA14285A4}">
      <dsp:nvSpPr>
        <dsp:cNvPr id="0" name=""/>
        <dsp:cNvSpPr/>
      </dsp:nvSpPr>
      <dsp:spPr>
        <a:xfrm>
          <a:off x="4014064" y="3249517"/>
          <a:ext cx="3378622" cy="1391868"/>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tr-TR" sz="2800" kern="1200" dirty="0">
              <a:latin typeface="Tahoma" panose="020B0604030504040204" pitchFamily="34" charset="0"/>
              <a:ea typeface="Tahoma" panose="020B0604030504040204" pitchFamily="34" charset="0"/>
              <a:cs typeface="Tahoma" panose="020B0604030504040204" pitchFamily="34" charset="0"/>
            </a:rPr>
            <a:t>Başarı odaklılık ve yönlendiricilik</a:t>
          </a:r>
        </a:p>
      </dsp:txBody>
      <dsp:txXfrm>
        <a:off x="4014064" y="3249517"/>
        <a:ext cx="3378622" cy="13918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36A87-D05E-C84E-A860-9BE5EA24570B}">
      <dsp:nvSpPr>
        <dsp:cNvPr id="0" name=""/>
        <dsp:cNvSpPr/>
      </dsp:nvSpPr>
      <dsp:spPr>
        <a:xfrm>
          <a:off x="211617" y="3016"/>
          <a:ext cx="3548048" cy="2128828"/>
        </a:xfrm>
        <a:prstGeom prst="rect">
          <a:avLst/>
        </a:prstGeom>
        <a:gradFill rotWithShape="0">
          <a:gsLst>
            <a:gs pos="0">
              <a:schemeClr val="accent2">
                <a:hueOff val="0"/>
                <a:satOff val="0"/>
                <a:lumOff val="0"/>
                <a:alphaOff val="0"/>
                <a:tint val="68000"/>
                <a:alpha val="90000"/>
                <a:lumMod val="100000"/>
              </a:schemeClr>
            </a:gs>
            <a:gs pos="100000">
              <a:schemeClr val="accent2">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latin typeface="Tahoma" panose="020B0604030504040204" pitchFamily="34" charset="0"/>
              <a:ea typeface="Tahoma" panose="020B0604030504040204" pitchFamily="34" charset="0"/>
              <a:cs typeface="Tahoma" panose="020B0604030504040204" pitchFamily="34" charset="0"/>
            </a:rPr>
            <a:t>Karşılıklı konuşma aslında sıra almaktır. </a:t>
          </a:r>
        </a:p>
      </dsp:txBody>
      <dsp:txXfrm>
        <a:off x="211617" y="3016"/>
        <a:ext cx="3548048" cy="2128828"/>
      </dsp:txXfrm>
    </dsp:sp>
    <dsp:sp modelId="{8EB7A3D9-4713-934C-8E7D-EA79788D6256}">
      <dsp:nvSpPr>
        <dsp:cNvPr id="0" name=""/>
        <dsp:cNvSpPr/>
      </dsp:nvSpPr>
      <dsp:spPr>
        <a:xfrm>
          <a:off x="4114470" y="3016"/>
          <a:ext cx="3548048" cy="2128828"/>
        </a:xfrm>
        <a:prstGeom prst="rect">
          <a:avLst/>
        </a:prstGeom>
        <a:gradFill rotWithShape="0">
          <a:gsLst>
            <a:gs pos="0">
              <a:schemeClr val="accent3">
                <a:hueOff val="0"/>
                <a:satOff val="0"/>
                <a:lumOff val="0"/>
                <a:alphaOff val="0"/>
                <a:tint val="68000"/>
                <a:alpha val="90000"/>
                <a:lumMod val="100000"/>
              </a:schemeClr>
            </a:gs>
            <a:gs pos="100000">
              <a:schemeClr val="accent3">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latin typeface="Tahoma" panose="020B0604030504040204" pitchFamily="34" charset="0"/>
              <a:ea typeface="Tahoma" panose="020B0604030504040204" pitchFamily="34" charset="0"/>
              <a:cs typeface="Tahoma" panose="020B0604030504040204" pitchFamily="34" charset="0"/>
            </a:rPr>
            <a:t>Oyun oynarken kurulan etkileşim sırasında sıra almaya dayalı oyunlar/oyuncaklar seçilmelidir. </a:t>
          </a:r>
        </a:p>
      </dsp:txBody>
      <dsp:txXfrm>
        <a:off x="4114470" y="3016"/>
        <a:ext cx="3548048" cy="2128828"/>
      </dsp:txXfrm>
    </dsp:sp>
    <dsp:sp modelId="{E52F03DE-5344-FE48-A54A-6DDB4FA125E9}">
      <dsp:nvSpPr>
        <dsp:cNvPr id="0" name=""/>
        <dsp:cNvSpPr/>
      </dsp:nvSpPr>
      <dsp:spPr>
        <a:xfrm>
          <a:off x="8017323" y="3016"/>
          <a:ext cx="3548048" cy="2128828"/>
        </a:xfrm>
        <a:prstGeom prst="rect">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latin typeface="Tahoma" panose="020B0604030504040204" pitchFamily="34" charset="0"/>
              <a:ea typeface="Tahoma" panose="020B0604030504040204" pitchFamily="34" charset="0"/>
              <a:cs typeface="Tahoma" panose="020B0604030504040204" pitchFamily="34" charset="0"/>
            </a:rPr>
            <a:t>Sıra alma sırasında "</a:t>
          </a:r>
          <a:r>
            <a:rPr lang="tr-TR" sz="2300" b="1" kern="1200" dirty="0">
              <a:latin typeface="Tahoma" panose="020B0604030504040204" pitchFamily="34" charset="0"/>
              <a:ea typeface="Tahoma" panose="020B0604030504040204" pitchFamily="34" charset="0"/>
              <a:cs typeface="Tahoma" panose="020B0604030504040204" pitchFamily="34" charset="0"/>
            </a:rPr>
            <a:t>dengeli dönüşüm" </a:t>
          </a:r>
          <a:r>
            <a:rPr lang="tr-TR" sz="2300" kern="1200" dirty="0">
              <a:latin typeface="Tahoma" panose="020B0604030504040204" pitchFamily="34" charset="0"/>
              <a:ea typeface="Tahoma" panose="020B0604030504040204" pitchFamily="34" charset="0"/>
              <a:cs typeface="Tahoma" panose="020B0604030504040204" pitchFamily="34" charset="0"/>
            </a:rPr>
            <a:t>sağlanmalı.</a:t>
          </a:r>
        </a:p>
      </dsp:txBody>
      <dsp:txXfrm>
        <a:off x="8017323" y="3016"/>
        <a:ext cx="3548048" cy="2128828"/>
      </dsp:txXfrm>
    </dsp:sp>
    <dsp:sp modelId="{A054F853-49B7-BC46-84A3-98B8AE752371}">
      <dsp:nvSpPr>
        <dsp:cNvPr id="0" name=""/>
        <dsp:cNvSpPr/>
      </dsp:nvSpPr>
      <dsp:spPr>
        <a:xfrm>
          <a:off x="2163044" y="2486649"/>
          <a:ext cx="3548048" cy="2128828"/>
        </a:xfrm>
        <a:prstGeom prst="rect">
          <a:avLst/>
        </a:prstGeom>
        <a:gradFill rotWithShape="0">
          <a:gsLst>
            <a:gs pos="0">
              <a:schemeClr val="accent5">
                <a:hueOff val="0"/>
                <a:satOff val="0"/>
                <a:lumOff val="0"/>
                <a:alphaOff val="0"/>
                <a:tint val="68000"/>
                <a:alpha val="90000"/>
                <a:lumMod val="100000"/>
              </a:schemeClr>
            </a:gs>
            <a:gs pos="100000">
              <a:schemeClr val="accent5">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latin typeface="Tahoma" panose="020B0604030504040204" pitchFamily="34" charset="0"/>
              <a:ea typeface="Tahoma" panose="020B0604030504040204" pitchFamily="34" charset="0"/>
              <a:cs typeface="Tahoma" panose="020B0604030504040204" pitchFamily="34" charset="0"/>
            </a:rPr>
            <a:t>Sürekli konuşan olmaktan kaçının ve karşınızdaki kişinin sözlü ya da sözsüz tepkisini beklediğinizi ima edin ya da sessiz kalın.</a:t>
          </a:r>
        </a:p>
      </dsp:txBody>
      <dsp:txXfrm>
        <a:off x="2163044" y="2486649"/>
        <a:ext cx="3548048" cy="2128828"/>
      </dsp:txXfrm>
    </dsp:sp>
    <dsp:sp modelId="{56544F88-3638-D546-B747-D48D35A88E31}">
      <dsp:nvSpPr>
        <dsp:cNvPr id="0" name=""/>
        <dsp:cNvSpPr/>
      </dsp:nvSpPr>
      <dsp:spPr>
        <a:xfrm>
          <a:off x="6065897" y="2486649"/>
          <a:ext cx="3548048" cy="2128828"/>
        </a:xfrm>
        <a:prstGeom prst="rect">
          <a:avLst/>
        </a:prstGeom>
        <a:gradFill rotWithShape="0">
          <a:gsLst>
            <a:gs pos="0">
              <a:schemeClr val="accent6">
                <a:hueOff val="0"/>
                <a:satOff val="0"/>
                <a:lumOff val="0"/>
                <a:alphaOff val="0"/>
                <a:tint val="68000"/>
                <a:alpha val="90000"/>
                <a:lumMod val="100000"/>
              </a:schemeClr>
            </a:gs>
            <a:gs pos="100000">
              <a:schemeClr val="accent6">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tr-TR" sz="2300" kern="1200" dirty="0">
              <a:latin typeface="Tahoma" panose="020B0604030504040204" pitchFamily="34" charset="0"/>
              <a:ea typeface="Tahoma" panose="020B0604030504040204" pitchFamily="34" charset="0"/>
              <a:cs typeface="Tahoma" panose="020B0604030504040204" pitchFamily="34" charset="0"/>
            </a:rPr>
            <a:t>Başlangıçta paralel oyun oynanabilir. </a:t>
          </a:r>
        </a:p>
      </dsp:txBody>
      <dsp:txXfrm>
        <a:off x="6065897" y="2486649"/>
        <a:ext cx="3548048" cy="21288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1FCD8-2670-7341-976A-4372019A3098}">
      <dsp:nvSpPr>
        <dsp:cNvPr id="0" name=""/>
        <dsp:cNvSpPr/>
      </dsp:nvSpPr>
      <dsp:spPr>
        <a:xfrm rot="21300000">
          <a:off x="940633" y="1743381"/>
          <a:ext cx="10011087" cy="875856"/>
        </a:xfrm>
        <a:prstGeom prst="mathMinus">
          <a:avLst/>
        </a:prstGeom>
        <a:solidFill>
          <a:schemeClr val="accent1">
            <a:tint val="6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BCD556-ADD5-4E47-843A-D6E6EADD1C4B}">
      <dsp:nvSpPr>
        <dsp:cNvPr id="0" name=""/>
        <dsp:cNvSpPr/>
      </dsp:nvSpPr>
      <dsp:spPr>
        <a:xfrm>
          <a:off x="1427082" y="218130"/>
          <a:ext cx="3567706" cy="1745047"/>
        </a:xfrm>
        <a:prstGeom prst="downArrow">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9DF12-B4E8-EE44-9A8C-6B4F0FB722D9}">
      <dsp:nvSpPr>
        <dsp:cNvPr id="0" name=""/>
        <dsp:cNvSpPr/>
      </dsp:nvSpPr>
      <dsp:spPr>
        <a:xfrm>
          <a:off x="5983015" y="12184"/>
          <a:ext cx="5909339" cy="183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u="sng" kern="1200" dirty="0">
              <a:latin typeface="Tahoma" panose="020B0604030504040204" pitchFamily="34" charset="0"/>
              <a:ea typeface="Tahoma" panose="020B0604030504040204" pitchFamily="34" charset="0"/>
              <a:cs typeface="Tahoma" panose="020B0604030504040204" pitchFamily="34" charset="0"/>
            </a:rPr>
            <a:t>Rutin</a:t>
          </a:r>
          <a:endParaRPr lang="tr-TR" sz="2000" b="1" u="sng"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1244600">
            <a:lnSpc>
              <a:spcPct val="90000"/>
            </a:lnSpc>
            <a:spcBef>
              <a:spcPct val="0"/>
            </a:spcBef>
            <a:spcAft>
              <a:spcPct val="35000"/>
            </a:spcAft>
            <a:buNone/>
          </a:pPr>
          <a:r>
            <a:rPr lang="tr-TR" sz="2000" kern="1200" dirty="0">
              <a:latin typeface="Tahoma" panose="020B0604030504040204" pitchFamily="34" charset="0"/>
              <a:ea typeface="Tahoma" panose="020B0604030504040204" pitchFamily="34" charset="0"/>
              <a:cs typeface="Tahoma" panose="020B0604030504040204" pitchFamily="34" charset="0"/>
            </a:rPr>
            <a:t>Yaşamımızı devam ettirmek için </a:t>
          </a:r>
          <a:r>
            <a:rPr lang="tr-TR" sz="2000" b="1" kern="1200" dirty="0">
              <a:latin typeface="Tahoma" panose="020B0604030504040204" pitchFamily="34" charset="0"/>
              <a:ea typeface="Tahoma" panose="020B0604030504040204" pitchFamily="34" charset="0"/>
              <a:cs typeface="Tahoma" panose="020B0604030504040204" pitchFamily="34" charset="0"/>
            </a:rPr>
            <a:t>genellikle yapmak zorunda olduğumuz genellikle kendiliğinden ya da her gün benzer saatlerde gerçekleştirdiğimiz </a:t>
          </a:r>
          <a:r>
            <a:rPr lang="tr-TR" sz="2000" kern="1200" dirty="0">
              <a:latin typeface="Tahoma" panose="020B0604030504040204" pitchFamily="34" charset="0"/>
              <a:ea typeface="Tahoma" panose="020B0604030504040204" pitchFamily="34" charset="0"/>
              <a:cs typeface="Tahoma" panose="020B0604030504040204" pitchFamily="34" charset="0"/>
            </a:rPr>
            <a:t>etkinliklerdir. </a:t>
          </a:r>
        </a:p>
      </dsp:txBody>
      <dsp:txXfrm>
        <a:off x="5983015" y="12184"/>
        <a:ext cx="5909339" cy="1832299"/>
      </dsp:txXfrm>
    </dsp:sp>
    <dsp:sp modelId="{308A3586-D4C8-D748-B82E-B1AF4E2B121A}">
      <dsp:nvSpPr>
        <dsp:cNvPr id="0" name=""/>
        <dsp:cNvSpPr/>
      </dsp:nvSpPr>
      <dsp:spPr>
        <a:xfrm>
          <a:off x="6897565" y="2399440"/>
          <a:ext cx="3567706" cy="1745047"/>
        </a:xfrm>
        <a:prstGeom prst="upArrow">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44FA51-AE71-5940-8C50-CECD3E192247}">
      <dsp:nvSpPr>
        <dsp:cNvPr id="0" name=""/>
        <dsp:cNvSpPr/>
      </dsp:nvSpPr>
      <dsp:spPr>
        <a:xfrm>
          <a:off x="675029" y="2530319"/>
          <a:ext cx="6023201" cy="1832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tr-TR" sz="2800" b="1" u="sng" kern="1200" dirty="0">
              <a:latin typeface="Tahoma" panose="020B0604030504040204" pitchFamily="34" charset="0"/>
              <a:ea typeface="Tahoma" panose="020B0604030504040204" pitchFamily="34" charset="0"/>
              <a:cs typeface="Tahoma" panose="020B0604030504040204" pitchFamily="34" charset="0"/>
            </a:rPr>
            <a:t>Etkinlik</a:t>
          </a:r>
          <a:endParaRPr lang="tr-TR" sz="2900" b="1" u="sng" kern="1200" dirty="0">
            <a:latin typeface="Tahoma" panose="020B0604030504040204" pitchFamily="34" charset="0"/>
            <a:ea typeface="Tahoma" panose="020B0604030504040204" pitchFamily="34" charset="0"/>
            <a:cs typeface="Tahoma" panose="020B0604030504040204" pitchFamily="34" charset="0"/>
          </a:endParaRPr>
        </a:p>
        <a:p>
          <a:pPr marL="0" lvl="0" indent="0" algn="ctr" defTabSz="1244600">
            <a:lnSpc>
              <a:spcPct val="90000"/>
            </a:lnSpc>
            <a:spcBef>
              <a:spcPct val="0"/>
            </a:spcBef>
            <a:spcAft>
              <a:spcPct val="35000"/>
            </a:spcAft>
            <a:buNone/>
          </a:pPr>
          <a:r>
            <a:rPr lang="tr-TR" sz="2000" u="none" kern="1200" dirty="0">
              <a:latin typeface="Tahoma" panose="020B0604030504040204" pitchFamily="34" charset="0"/>
              <a:ea typeface="Tahoma" panose="020B0604030504040204" pitchFamily="34" charset="0"/>
              <a:cs typeface="Tahoma" panose="020B0604030504040204" pitchFamily="34" charset="0"/>
            </a:rPr>
            <a:t>Rutinlerin dışında geçirilen zamanların değerlendirilmesidir. </a:t>
          </a:r>
        </a:p>
      </dsp:txBody>
      <dsp:txXfrm>
        <a:off x="675029" y="2530319"/>
        <a:ext cx="6023201" cy="18322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51DCCC-0311-634F-A245-E6C3DFCECA11}" type="datetimeFigureOut">
              <a:rPr lang="tr-TR" smtClean="0"/>
              <a:t>8.05.2022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C539E-D2C9-FF4C-A869-2C9090B09138}" type="slidenum">
              <a:rPr lang="tr-TR" smtClean="0"/>
              <a:t>‹#›</a:t>
            </a:fld>
            <a:endParaRPr lang="tr-TR"/>
          </a:p>
        </p:txBody>
      </p:sp>
    </p:spTree>
    <p:extLst>
      <p:ext uri="{BB962C8B-B14F-4D97-AF65-F5344CB8AC3E}">
        <p14:creationId xmlns:p14="http://schemas.microsoft.com/office/powerpoint/2010/main" val="83909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75126E8-4F03-0C47-BDF5-F75910A7DF17}" type="datetimeFigureOut">
              <a:rPr lang="tr-TR" smtClean="0"/>
              <a:t>8.05.2022</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3378744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5126E8-4F03-0C47-BDF5-F75910A7DF17}"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2489373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75126E8-4F03-0C47-BDF5-F75910A7DF17}" type="datetimeFigureOut">
              <a:rPr lang="tr-TR" smtClean="0"/>
              <a:t>8.05.2022</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139034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75126E8-4F03-0C47-BDF5-F75910A7DF17}" type="datetimeFigureOut">
              <a:rPr lang="tr-TR" smtClean="0"/>
              <a:t>8.05.2022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9119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5126E8-4F03-0C47-BDF5-F75910A7DF17}" type="datetimeFigureOut">
              <a:rPr lang="tr-TR" smtClean="0"/>
              <a:t>8.05.2022</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265465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75126E8-4F03-0C47-BDF5-F75910A7DF17}" type="datetimeFigureOut">
              <a:rPr lang="tr-TR" smtClean="0"/>
              <a:t>8.05.2022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11847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75126E8-4F03-0C47-BDF5-F75910A7DF17}" type="datetimeFigureOut">
              <a:rPr lang="tr-TR" smtClean="0"/>
              <a:t>8.05.2022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63137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75126E8-4F03-0C47-BDF5-F75910A7DF17}" type="datetimeFigureOut">
              <a:rPr lang="tr-TR" smtClean="0"/>
              <a:t>8.05.2022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273989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126E8-4F03-0C47-BDF5-F75910A7DF17}" type="datetimeFigureOut">
              <a:rPr lang="tr-TR" smtClean="0"/>
              <a:t>8.05.2022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366975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75126E8-4F03-0C47-BDF5-F75910A7DF17}" type="datetimeFigureOut">
              <a:rPr lang="tr-TR" smtClean="0"/>
              <a:t>8.05.2022</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73BD054-766C-D34C-B53F-1661DEC7C8D1}" type="slidenum">
              <a:rPr lang="tr-TR" smtClean="0"/>
              <a:t>‹#›</a:t>
            </a:fld>
            <a:endParaRPr lang="tr-TR"/>
          </a:p>
        </p:txBody>
      </p:sp>
    </p:spTree>
    <p:extLst>
      <p:ext uri="{BB962C8B-B14F-4D97-AF65-F5344CB8AC3E}">
        <p14:creationId xmlns:p14="http://schemas.microsoft.com/office/powerpoint/2010/main" val="163019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75126E8-4F03-0C47-BDF5-F75910A7DF17}" type="datetimeFigureOut">
              <a:rPr lang="tr-TR" smtClean="0"/>
              <a:t>8.05.2022</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3BD054-766C-D34C-B53F-1661DEC7C8D1}" type="slidenum">
              <a:rPr lang="tr-TR" smtClean="0"/>
              <a:t>‹#›</a:t>
            </a:fld>
            <a:endParaRPr lang="tr-TR"/>
          </a:p>
        </p:txBody>
      </p:sp>
    </p:spTree>
    <p:extLst>
      <p:ext uri="{BB962C8B-B14F-4D97-AF65-F5344CB8AC3E}">
        <p14:creationId xmlns:p14="http://schemas.microsoft.com/office/powerpoint/2010/main" val="1331461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75126E8-4F03-0C47-BDF5-F75910A7DF17}" type="datetimeFigureOut">
              <a:rPr lang="tr-TR" smtClean="0"/>
              <a:t>8.05.2022</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73BD054-766C-D34C-B53F-1661DEC7C8D1}"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926052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6.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91B3E3-9B6A-1C4E-A6C1-0B94EE1EFCB0}"/>
              </a:ext>
            </a:extLst>
          </p:cNvPr>
          <p:cNvSpPr>
            <a:spLocks noGrp="1"/>
          </p:cNvSpPr>
          <p:nvPr>
            <p:ph type="ctrTitle"/>
          </p:nvPr>
        </p:nvSpPr>
        <p:spPr>
          <a:xfrm>
            <a:off x="581191" y="1020431"/>
            <a:ext cx="11232857" cy="1475013"/>
          </a:xfrm>
        </p:spPr>
        <p:txBody>
          <a:bodyPr>
            <a:normAutofit/>
          </a:bodyPr>
          <a:lstStyle/>
          <a:p>
            <a:pPr algn="ctr"/>
            <a:r>
              <a:rPr lang="en-US" altLang="ko-KR" b="1" dirty="0" err="1">
                <a:solidFill>
                  <a:schemeClr val="accent4"/>
                </a:solidFill>
                <a:latin typeface="Tahoma" panose="020B0604030504040204" pitchFamily="34" charset="0"/>
                <a:ea typeface="Tahoma" panose="020B0604030504040204" pitchFamily="34" charset="0"/>
                <a:cs typeface="Tahoma" panose="020B0604030504040204" pitchFamily="34" charset="0"/>
              </a:rPr>
              <a:t>Doğal</a:t>
            </a:r>
            <a:r>
              <a:rPr lang="en-US" altLang="ko-KR"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accent4"/>
                </a:solidFill>
                <a:latin typeface="Tahoma" panose="020B0604030504040204" pitchFamily="34" charset="0"/>
                <a:ea typeface="Tahoma" panose="020B0604030504040204" pitchFamily="34" charset="0"/>
                <a:cs typeface="Tahoma" panose="020B0604030504040204" pitchFamily="34" charset="0"/>
              </a:rPr>
              <a:t>Dİl</a:t>
            </a:r>
            <a:r>
              <a:rPr lang="en-US" altLang="ko-KR"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accent4"/>
                </a:solidFill>
                <a:latin typeface="Tahoma" panose="020B0604030504040204" pitchFamily="34" charset="0"/>
                <a:ea typeface="Tahoma" panose="020B0604030504040204" pitchFamily="34" charset="0"/>
                <a:cs typeface="Tahoma" panose="020B0604030504040204" pitchFamily="34" charset="0"/>
              </a:rPr>
              <a:t>Öğretim</a:t>
            </a:r>
            <a:r>
              <a:rPr lang="en-US" altLang="ko-KR" b="1" dirty="0">
                <a:solidFill>
                  <a:schemeClr val="accent4"/>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accent4"/>
                </a:solidFill>
                <a:latin typeface="Tahoma" panose="020B0604030504040204" pitchFamily="34" charset="0"/>
                <a:ea typeface="Tahoma" panose="020B0604030504040204" pitchFamily="34" charset="0"/>
                <a:cs typeface="Tahoma" panose="020B0604030504040204" pitchFamily="34" charset="0"/>
              </a:rPr>
              <a:t>Teknİklerİ</a:t>
            </a:r>
            <a:endParaRPr lang="ko-KR" altLang="en-US" b="1" dirty="0">
              <a:solidFill>
                <a:schemeClr val="accent4"/>
              </a:solidFill>
              <a:latin typeface="Tahoma" panose="020B0604030504040204" pitchFamily="34" charset="0"/>
              <a:cs typeface="Tahoma" panose="020B0604030504040204" pitchFamily="34" charset="0"/>
            </a:endParaRPr>
          </a:p>
        </p:txBody>
      </p:sp>
      <p:sp>
        <p:nvSpPr>
          <p:cNvPr id="3" name="Alt Başlık 2">
            <a:extLst>
              <a:ext uri="{FF2B5EF4-FFF2-40B4-BE49-F238E27FC236}">
                <a16:creationId xmlns:a16="http://schemas.microsoft.com/office/drawing/2014/main" id="{36AF2397-4D38-1448-8964-2B0E5115FAF5}"/>
              </a:ext>
            </a:extLst>
          </p:cNvPr>
          <p:cNvSpPr>
            <a:spLocks noGrp="1"/>
          </p:cNvSpPr>
          <p:nvPr>
            <p:ph type="subTitle" idx="1"/>
          </p:nvPr>
        </p:nvSpPr>
        <p:spPr/>
        <p:txBody>
          <a:bodyPr>
            <a:normAutofit/>
          </a:bodyPr>
          <a:lstStyle/>
          <a:p>
            <a:pPr algn="ctr"/>
            <a:r>
              <a:rPr lang="tr-TR" sz="2400" cap="none" dirty="0">
                <a:latin typeface="Tahoma" panose="020B0604030504040204" pitchFamily="34" charset="0"/>
                <a:ea typeface="Tahoma" panose="020B0604030504040204" pitchFamily="34" charset="0"/>
                <a:cs typeface="Tahoma" panose="020B0604030504040204" pitchFamily="34" charset="0"/>
              </a:rPr>
              <a:t>Arş. Gör. Dr. Emrah </a:t>
            </a:r>
            <a:r>
              <a:rPr lang="tr-TR" sz="2400" cap="none" dirty="0" err="1">
                <a:latin typeface="Tahoma" panose="020B0604030504040204" pitchFamily="34" charset="0"/>
                <a:ea typeface="Tahoma" panose="020B0604030504040204" pitchFamily="34" charset="0"/>
                <a:cs typeface="Tahoma" panose="020B0604030504040204" pitchFamily="34" charset="0"/>
              </a:rPr>
              <a:t>Gülboy</a:t>
            </a:r>
            <a:endParaRPr lang="tr-TR" sz="2400" cap="none"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a:extLst>
              <a:ext uri="{FF2B5EF4-FFF2-40B4-BE49-F238E27FC236}">
                <a16:creationId xmlns:a16="http://schemas.microsoft.com/office/drawing/2014/main" id="{AD3BCA46-7B04-CE41-9E03-9BAE5BDEF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227" y="3222705"/>
            <a:ext cx="10993546" cy="301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37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D1747B-26AA-1BA9-FE8D-3D20DE54CBFF}"/>
              </a:ext>
            </a:extLst>
          </p:cNvPr>
          <p:cNvSpPr>
            <a:spLocks noGrp="1"/>
          </p:cNvSpPr>
          <p:nvPr>
            <p:ph type="title"/>
          </p:nvPr>
        </p:nvSpPr>
        <p:spPr/>
        <p:txBody>
          <a:bodyPr>
            <a:noAutofit/>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2-YETİŞKİN DAVRANIŞLARINI VE ÖZELLİKLERİNİ TEMEL ALAN UYGULAMALAR</a:t>
            </a:r>
          </a:p>
        </p:txBody>
      </p:sp>
      <p:graphicFrame>
        <p:nvGraphicFramePr>
          <p:cNvPr id="3" name="Diyagram 2">
            <a:extLst>
              <a:ext uri="{FF2B5EF4-FFF2-40B4-BE49-F238E27FC236}">
                <a16:creationId xmlns:a16="http://schemas.microsoft.com/office/drawing/2014/main" id="{07DC4D5A-7A92-E041-7DA1-018099F9A65E}"/>
              </a:ext>
            </a:extLst>
          </p:cNvPr>
          <p:cNvGraphicFramePr/>
          <p:nvPr>
            <p:extLst>
              <p:ext uri="{D42A27DB-BD31-4B8C-83A1-F6EECF244321}">
                <p14:modId xmlns:p14="http://schemas.microsoft.com/office/powerpoint/2010/main" val="1100665586"/>
              </p:ext>
            </p:extLst>
          </p:nvPr>
        </p:nvGraphicFramePr>
        <p:xfrm>
          <a:off x="362855" y="2198438"/>
          <a:ext cx="11466289" cy="441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276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243414-A763-095A-4E3C-5EE00EE65CEB}"/>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Nitelikli Etkileşim Stratejileri Amaçları</a:t>
            </a:r>
          </a:p>
        </p:txBody>
      </p:sp>
      <p:sp>
        <p:nvSpPr>
          <p:cNvPr id="3" name="Freeform 87">
            <a:extLst>
              <a:ext uri="{FF2B5EF4-FFF2-40B4-BE49-F238E27FC236}">
                <a16:creationId xmlns:a16="http://schemas.microsoft.com/office/drawing/2014/main" id="{CE9C8040-0121-1DE2-2230-1C5B2AFD5FD3}"/>
              </a:ext>
            </a:extLst>
          </p:cNvPr>
          <p:cNvSpPr/>
          <p:nvPr/>
        </p:nvSpPr>
        <p:spPr>
          <a:xfrm>
            <a:off x="5164550" y="3706315"/>
            <a:ext cx="1732219" cy="3166610"/>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38429 w 3650621"/>
              <a:gd name="connsiteY0" fmla="*/ 6169762 h 6702638"/>
              <a:gd name="connsiteX1" fmla="*/ 3650621 w 3650621"/>
              <a:gd name="connsiteY1" fmla="*/ 6702635 h 6702638"/>
              <a:gd name="connsiteX2" fmla="*/ 2640971 w 3650621"/>
              <a:gd name="connsiteY2" fmla="*/ 3878472 h 6702638"/>
              <a:gd name="connsiteX3" fmla="*/ 2539547 w 3650621"/>
              <a:gd name="connsiteY3" fmla="*/ 3373073 h 6702638"/>
              <a:gd name="connsiteX4" fmla="*/ 2755270 w 3650621"/>
              <a:gd name="connsiteY4" fmla="*/ 2811673 h 6702638"/>
              <a:gd name="connsiteX5" fmla="*/ 2864809 w 3650621"/>
              <a:gd name="connsiteY5" fmla="*/ 2192548 h 6702638"/>
              <a:gd name="connsiteX6" fmla="*/ 3512509 w 3650621"/>
              <a:gd name="connsiteY6" fmla="*/ 1301960 h 6702638"/>
              <a:gd name="connsiteX7" fmla="*/ 3298197 w 3650621"/>
              <a:gd name="connsiteY7" fmla="*/ 1178135 h 6702638"/>
              <a:gd name="connsiteX8" fmla="*/ 2607634 w 3650621"/>
              <a:gd name="connsiteY8" fmla="*/ 1878222 h 6702638"/>
              <a:gd name="connsiteX9" fmla="*/ 2531434 w 3650621"/>
              <a:gd name="connsiteY9" fmla="*/ 1821072 h 6702638"/>
              <a:gd name="connsiteX10" fmla="*/ 2874334 w 3650621"/>
              <a:gd name="connsiteY10" fmla="*/ 563772 h 6702638"/>
              <a:gd name="connsiteX11" fmla="*/ 2598109 w 3650621"/>
              <a:gd name="connsiteY11" fmla="*/ 397084 h 6702638"/>
              <a:gd name="connsiteX12" fmla="*/ 2207584 w 3650621"/>
              <a:gd name="connsiteY12" fmla="*/ 1659147 h 6702638"/>
              <a:gd name="connsiteX13" fmla="*/ 2131384 w 3650621"/>
              <a:gd name="connsiteY13" fmla="*/ 1597235 h 6702638"/>
              <a:gd name="connsiteX14" fmla="*/ 2193297 w 3650621"/>
              <a:gd name="connsiteY14" fmla="*/ 154197 h 6702638"/>
              <a:gd name="connsiteX15" fmla="*/ 1878971 w 3650621"/>
              <a:gd name="connsiteY15" fmla="*/ 163723 h 6702638"/>
              <a:gd name="connsiteX16" fmla="*/ 1798009 w 3650621"/>
              <a:gd name="connsiteY16" fmla="*/ 1554373 h 6702638"/>
              <a:gd name="connsiteX17" fmla="*/ 1674184 w 3650621"/>
              <a:gd name="connsiteY17" fmla="*/ 1559134 h 6702638"/>
              <a:gd name="connsiteX18" fmla="*/ 1593221 w 3650621"/>
              <a:gd name="connsiteY18" fmla="*/ 378035 h 6702638"/>
              <a:gd name="connsiteX19" fmla="*/ 1307472 w 3650621"/>
              <a:gd name="connsiteY19" fmla="*/ 368510 h 6702638"/>
              <a:gd name="connsiteX20" fmla="*/ 1312234 w 3650621"/>
              <a:gd name="connsiteY20" fmla="*/ 1635335 h 6702638"/>
              <a:gd name="connsiteX21" fmla="*/ 1259846 w 3650621"/>
              <a:gd name="connsiteY21" fmla="*/ 2025860 h 6702638"/>
              <a:gd name="connsiteX22" fmla="*/ 902659 w 3650621"/>
              <a:gd name="connsiteY22" fmla="*/ 2302085 h 6702638"/>
              <a:gd name="connsiteX23" fmla="*/ 207334 w 3650621"/>
              <a:gd name="connsiteY23" fmla="*/ 1787735 h 6702638"/>
              <a:gd name="connsiteX24" fmla="*/ 173996 w 3650621"/>
              <a:gd name="connsiteY24" fmla="*/ 2092535 h 6702638"/>
              <a:gd name="connsiteX25" fmla="*/ 745496 w 3650621"/>
              <a:gd name="connsiteY25" fmla="*/ 2806910 h 6702638"/>
              <a:gd name="connsiteX26" fmla="*/ 1440822 w 3650621"/>
              <a:gd name="connsiteY26" fmla="*/ 3583198 h 6702638"/>
              <a:gd name="connsiteX27" fmla="*/ 1617034 w 3650621"/>
              <a:gd name="connsiteY27" fmla="*/ 4107073 h 6702638"/>
              <a:gd name="connsiteX28" fmla="*/ 1938429 w 3650621"/>
              <a:gd name="connsiteY28" fmla="*/ 6169762 h 6702638"/>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169762 h 6186505"/>
              <a:gd name="connsiteX1" fmla="*/ 3478578 w 3560732"/>
              <a:gd name="connsiteY1" fmla="*/ 6186505 h 6186505"/>
              <a:gd name="connsiteX2" fmla="*/ 2640971 w 3560732"/>
              <a:gd name="connsiteY2" fmla="*/ 3878472 h 6186505"/>
              <a:gd name="connsiteX3" fmla="*/ 2539547 w 3560732"/>
              <a:gd name="connsiteY3" fmla="*/ 3373073 h 6186505"/>
              <a:gd name="connsiteX4" fmla="*/ 2755270 w 3560732"/>
              <a:gd name="connsiteY4" fmla="*/ 2811673 h 6186505"/>
              <a:gd name="connsiteX5" fmla="*/ 2864809 w 3560732"/>
              <a:gd name="connsiteY5" fmla="*/ 2192548 h 6186505"/>
              <a:gd name="connsiteX6" fmla="*/ 3512509 w 3560732"/>
              <a:gd name="connsiteY6" fmla="*/ 1301960 h 6186505"/>
              <a:gd name="connsiteX7" fmla="*/ 3298197 w 3560732"/>
              <a:gd name="connsiteY7" fmla="*/ 1178135 h 6186505"/>
              <a:gd name="connsiteX8" fmla="*/ 2607634 w 3560732"/>
              <a:gd name="connsiteY8" fmla="*/ 1878222 h 6186505"/>
              <a:gd name="connsiteX9" fmla="*/ 2531434 w 3560732"/>
              <a:gd name="connsiteY9" fmla="*/ 1821072 h 6186505"/>
              <a:gd name="connsiteX10" fmla="*/ 2874334 w 3560732"/>
              <a:gd name="connsiteY10" fmla="*/ 563772 h 6186505"/>
              <a:gd name="connsiteX11" fmla="*/ 2598109 w 3560732"/>
              <a:gd name="connsiteY11" fmla="*/ 397084 h 6186505"/>
              <a:gd name="connsiteX12" fmla="*/ 2207584 w 3560732"/>
              <a:gd name="connsiteY12" fmla="*/ 1659147 h 6186505"/>
              <a:gd name="connsiteX13" fmla="*/ 2131384 w 3560732"/>
              <a:gd name="connsiteY13" fmla="*/ 1597235 h 6186505"/>
              <a:gd name="connsiteX14" fmla="*/ 2193297 w 3560732"/>
              <a:gd name="connsiteY14" fmla="*/ 154197 h 6186505"/>
              <a:gd name="connsiteX15" fmla="*/ 1878971 w 3560732"/>
              <a:gd name="connsiteY15" fmla="*/ 163723 h 6186505"/>
              <a:gd name="connsiteX16" fmla="*/ 1798009 w 3560732"/>
              <a:gd name="connsiteY16" fmla="*/ 1554373 h 6186505"/>
              <a:gd name="connsiteX17" fmla="*/ 1674184 w 3560732"/>
              <a:gd name="connsiteY17" fmla="*/ 1559134 h 6186505"/>
              <a:gd name="connsiteX18" fmla="*/ 1593221 w 3560732"/>
              <a:gd name="connsiteY18" fmla="*/ 378035 h 6186505"/>
              <a:gd name="connsiteX19" fmla="*/ 1307472 w 3560732"/>
              <a:gd name="connsiteY19" fmla="*/ 368510 h 6186505"/>
              <a:gd name="connsiteX20" fmla="*/ 1312234 w 3560732"/>
              <a:gd name="connsiteY20" fmla="*/ 1635335 h 6186505"/>
              <a:gd name="connsiteX21" fmla="*/ 1259846 w 3560732"/>
              <a:gd name="connsiteY21" fmla="*/ 2025860 h 6186505"/>
              <a:gd name="connsiteX22" fmla="*/ 902659 w 3560732"/>
              <a:gd name="connsiteY22" fmla="*/ 2302085 h 6186505"/>
              <a:gd name="connsiteX23" fmla="*/ 207334 w 3560732"/>
              <a:gd name="connsiteY23" fmla="*/ 1787735 h 6186505"/>
              <a:gd name="connsiteX24" fmla="*/ 173996 w 3560732"/>
              <a:gd name="connsiteY24" fmla="*/ 2092535 h 6186505"/>
              <a:gd name="connsiteX25" fmla="*/ 745496 w 3560732"/>
              <a:gd name="connsiteY25" fmla="*/ 2806910 h 6186505"/>
              <a:gd name="connsiteX26" fmla="*/ 1440822 w 3560732"/>
              <a:gd name="connsiteY26" fmla="*/ 3583198 h 6186505"/>
              <a:gd name="connsiteX27" fmla="*/ 1617034 w 3560732"/>
              <a:gd name="connsiteY27" fmla="*/ 4107073 h 6186505"/>
              <a:gd name="connsiteX28" fmla="*/ 1938429 w 3560732"/>
              <a:gd name="connsiteY28" fmla="*/ 6169762 h 6186505"/>
              <a:gd name="connsiteX0" fmla="*/ 1938429 w 3560732"/>
              <a:gd name="connsiteY0" fmla="*/ 6226614 h 6226614"/>
              <a:gd name="connsiteX1" fmla="*/ 3478578 w 3560732"/>
              <a:gd name="connsiteY1" fmla="*/ 6186505 h 6226614"/>
              <a:gd name="connsiteX2" fmla="*/ 2640971 w 3560732"/>
              <a:gd name="connsiteY2" fmla="*/ 3878472 h 6226614"/>
              <a:gd name="connsiteX3" fmla="*/ 2539547 w 3560732"/>
              <a:gd name="connsiteY3" fmla="*/ 3373073 h 6226614"/>
              <a:gd name="connsiteX4" fmla="*/ 2755270 w 3560732"/>
              <a:gd name="connsiteY4" fmla="*/ 2811673 h 6226614"/>
              <a:gd name="connsiteX5" fmla="*/ 2864809 w 3560732"/>
              <a:gd name="connsiteY5" fmla="*/ 2192548 h 6226614"/>
              <a:gd name="connsiteX6" fmla="*/ 3512509 w 3560732"/>
              <a:gd name="connsiteY6" fmla="*/ 1301960 h 6226614"/>
              <a:gd name="connsiteX7" fmla="*/ 3298197 w 3560732"/>
              <a:gd name="connsiteY7" fmla="*/ 1178135 h 6226614"/>
              <a:gd name="connsiteX8" fmla="*/ 2607634 w 3560732"/>
              <a:gd name="connsiteY8" fmla="*/ 1878222 h 6226614"/>
              <a:gd name="connsiteX9" fmla="*/ 2531434 w 3560732"/>
              <a:gd name="connsiteY9" fmla="*/ 1821072 h 6226614"/>
              <a:gd name="connsiteX10" fmla="*/ 2874334 w 3560732"/>
              <a:gd name="connsiteY10" fmla="*/ 563772 h 6226614"/>
              <a:gd name="connsiteX11" fmla="*/ 2598109 w 3560732"/>
              <a:gd name="connsiteY11" fmla="*/ 397084 h 6226614"/>
              <a:gd name="connsiteX12" fmla="*/ 2207584 w 3560732"/>
              <a:gd name="connsiteY12" fmla="*/ 1659147 h 6226614"/>
              <a:gd name="connsiteX13" fmla="*/ 2131384 w 3560732"/>
              <a:gd name="connsiteY13" fmla="*/ 1597235 h 6226614"/>
              <a:gd name="connsiteX14" fmla="*/ 2193297 w 3560732"/>
              <a:gd name="connsiteY14" fmla="*/ 154197 h 6226614"/>
              <a:gd name="connsiteX15" fmla="*/ 1878971 w 3560732"/>
              <a:gd name="connsiteY15" fmla="*/ 163723 h 6226614"/>
              <a:gd name="connsiteX16" fmla="*/ 1798009 w 3560732"/>
              <a:gd name="connsiteY16" fmla="*/ 1554373 h 6226614"/>
              <a:gd name="connsiteX17" fmla="*/ 1674184 w 3560732"/>
              <a:gd name="connsiteY17" fmla="*/ 1559134 h 6226614"/>
              <a:gd name="connsiteX18" fmla="*/ 1593221 w 3560732"/>
              <a:gd name="connsiteY18" fmla="*/ 378035 h 6226614"/>
              <a:gd name="connsiteX19" fmla="*/ 1307472 w 3560732"/>
              <a:gd name="connsiteY19" fmla="*/ 368510 h 6226614"/>
              <a:gd name="connsiteX20" fmla="*/ 1312234 w 3560732"/>
              <a:gd name="connsiteY20" fmla="*/ 1635335 h 6226614"/>
              <a:gd name="connsiteX21" fmla="*/ 1259846 w 3560732"/>
              <a:gd name="connsiteY21" fmla="*/ 2025860 h 6226614"/>
              <a:gd name="connsiteX22" fmla="*/ 902659 w 3560732"/>
              <a:gd name="connsiteY22" fmla="*/ 2302085 h 6226614"/>
              <a:gd name="connsiteX23" fmla="*/ 207334 w 3560732"/>
              <a:gd name="connsiteY23" fmla="*/ 1787735 h 6226614"/>
              <a:gd name="connsiteX24" fmla="*/ 173996 w 3560732"/>
              <a:gd name="connsiteY24" fmla="*/ 2092535 h 6226614"/>
              <a:gd name="connsiteX25" fmla="*/ 745496 w 3560732"/>
              <a:gd name="connsiteY25" fmla="*/ 2806910 h 6226614"/>
              <a:gd name="connsiteX26" fmla="*/ 1440822 w 3560732"/>
              <a:gd name="connsiteY26" fmla="*/ 3583198 h 6226614"/>
              <a:gd name="connsiteX27" fmla="*/ 1617034 w 3560732"/>
              <a:gd name="connsiteY27" fmla="*/ 4107073 h 6226614"/>
              <a:gd name="connsiteX28" fmla="*/ 1938429 w 3560732"/>
              <a:gd name="connsiteY28" fmla="*/ 6226614 h 6226614"/>
              <a:gd name="connsiteX0" fmla="*/ 1938429 w 3560732"/>
              <a:gd name="connsiteY0" fmla="*/ 6189377 h 6189377"/>
              <a:gd name="connsiteX1" fmla="*/ 3478578 w 3560732"/>
              <a:gd name="connsiteY1" fmla="*/ 6186505 h 6189377"/>
              <a:gd name="connsiteX2" fmla="*/ 2640971 w 3560732"/>
              <a:gd name="connsiteY2" fmla="*/ 3878472 h 6189377"/>
              <a:gd name="connsiteX3" fmla="*/ 2539547 w 3560732"/>
              <a:gd name="connsiteY3" fmla="*/ 3373073 h 6189377"/>
              <a:gd name="connsiteX4" fmla="*/ 2755270 w 3560732"/>
              <a:gd name="connsiteY4" fmla="*/ 2811673 h 6189377"/>
              <a:gd name="connsiteX5" fmla="*/ 2864809 w 3560732"/>
              <a:gd name="connsiteY5" fmla="*/ 2192548 h 6189377"/>
              <a:gd name="connsiteX6" fmla="*/ 3512509 w 3560732"/>
              <a:gd name="connsiteY6" fmla="*/ 1301960 h 6189377"/>
              <a:gd name="connsiteX7" fmla="*/ 3298197 w 3560732"/>
              <a:gd name="connsiteY7" fmla="*/ 1178135 h 6189377"/>
              <a:gd name="connsiteX8" fmla="*/ 2607634 w 3560732"/>
              <a:gd name="connsiteY8" fmla="*/ 1878222 h 6189377"/>
              <a:gd name="connsiteX9" fmla="*/ 2531434 w 3560732"/>
              <a:gd name="connsiteY9" fmla="*/ 1821072 h 6189377"/>
              <a:gd name="connsiteX10" fmla="*/ 2874334 w 3560732"/>
              <a:gd name="connsiteY10" fmla="*/ 563772 h 6189377"/>
              <a:gd name="connsiteX11" fmla="*/ 2598109 w 3560732"/>
              <a:gd name="connsiteY11" fmla="*/ 397084 h 6189377"/>
              <a:gd name="connsiteX12" fmla="*/ 2207584 w 3560732"/>
              <a:gd name="connsiteY12" fmla="*/ 1659147 h 6189377"/>
              <a:gd name="connsiteX13" fmla="*/ 2131384 w 3560732"/>
              <a:gd name="connsiteY13" fmla="*/ 1597235 h 6189377"/>
              <a:gd name="connsiteX14" fmla="*/ 2193297 w 3560732"/>
              <a:gd name="connsiteY14" fmla="*/ 154197 h 6189377"/>
              <a:gd name="connsiteX15" fmla="*/ 1878971 w 3560732"/>
              <a:gd name="connsiteY15" fmla="*/ 163723 h 6189377"/>
              <a:gd name="connsiteX16" fmla="*/ 1798009 w 3560732"/>
              <a:gd name="connsiteY16" fmla="*/ 1554373 h 6189377"/>
              <a:gd name="connsiteX17" fmla="*/ 1674184 w 3560732"/>
              <a:gd name="connsiteY17" fmla="*/ 1559134 h 6189377"/>
              <a:gd name="connsiteX18" fmla="*/ 1593221 w 3560732"/>
              <a:gd name="connsiteY18" fmla="*/ 378035 h 6189377"/>
              <a:gd name="connsiteX19" fmla="*/ 1307472 w 3560732"/>
              <a:gd name="connsiteY19" fmla="*/ 368510 h 6189377"/>
              <a:gd name="connsiteX20" fmla="*/ 1312234 w 3560732"/>
              <a:gd name="connsiteY20" fmla="*/ 1635335 h 6189377"/>
              <a:gd name="connsiteX21" fmla="*/ 1259846 w 3560732"/>
              <a:gd name="connsiteY21" fmla="*/ 2025860 h 6189377"/>
              <a:gd name="connsiteX22" fmla="*/ 902659 w 3560732"/>
              <a:gd name="connsiteY22" fmla="*/ 2302085 h 6189377"/>
              <a:gd name="connsiteX23" fmla="*/ 207334 w 3560732"/>
              <a:gd name="connsiteY23" fmla="*/ 1787735 h 6189377"/>
              <a:gd name="connsiteX24" fmla="*/ 173996 w 3560732"/>
              <a:gd name="connsiteY24" fmla="*/ 2092535 h 6189377"/>
              <a:gd name="connsiteX25" fmla="*/ 745496 w 3560732"/>
              <a:gd name="connsiteY25" fmla="*/ 2806910 h 6189377"/>
              <a:gd name="connsiteX26" fmla="*/ 1440822 w 3560732"/>
              <a:gd name="connsiteY26" fmla="*/ 3583198 h 6189377"/>
              <a:gd name="connsiteX27" fmla="*/ 1617034 w 3560732"/>
              <a:gd name="connsiteY27" fmla="*/ 4107073 h 6189377"/>
              <a:gd name="connsiteX28" fmla="*/ 1938429 w 3560732"/>
              <a:gd name="connsiteY28" fmla="*/ 6189377 h 6189377"/>
              <a:gd name="connsiteX0" fmla="*/ 1975235 w 3560732"/>
              <a:gd name="connsiteY0" fmla="*/ 6594258 h 6594258"/>
              <a:gd name="connsiteX1" fmla="*/ 3478578 w 3560732"/>
              <a:gd name="connsiteY1" fmla="*/ 6186505 h 6594258"/>
              <a:gd name="connsiteX2" fmla="*/ 2640971 w 3560732"/>
              <a:gd name="connsiteY2" fmla="*/ 3878472 h 6594258"/>
              <a:gd name="connsiteX3" fmla="*/ 2539547 w 3560732"/>
              <a:gd name="connsiteY3" fmla="*/ 3373073 h 6594258"/>
              <a:gd name="connsiteX4" fmla="*/ 2755270 w 3560732"/>
              <a:gd name="connsiteY4" fmla="*/ 2811673 h 6594258"/>
              <a:gd name="connsiteX5" fmla="*/ 2864809 w 3560732"/>
              <a:gd name="connsiteY5" fmla="*/ 2192548 h 6594258"/>
              <a:gd name="connsiteX6" fmla="*/ 3512509 w 3560732"/>
              <a:gd name="connsiteY6" fmla="*/ 1301960 h 6594258"/>
              <a:gd name="connsiteX7" fmla="*/ 3298197 w 3560732"/>
              <a:gd name="connsiteY7" fmla="*/ 1178135 h 6594258"/>
              <a:gd name="connsiteX8" fmla="*/ 2607634 w 3560732"/>
              <a:gd name="connsiteY8" fmla="*/ 1878222 h 6594258"/>
              <a:gd name="connsiteX9" fmla="*/ 2531434 w 3560732"/>
              <a:gd name="connsiteY9" fmla="*/ 1821072 h 6594258"/>
              <a:gd name="connsiteX10" fmla="*/ 2874334 w 3560732"/>
              <a:gd name="connsiteY10" fmla="*/ 563772 h 6594258"/>
              <a:gd name="connsiteX11" fmla="*/ 2598109 w 3560732"/>
              <a:gd name="connsiteY11" fmla="*/ 397084 h 6594258"/>
              <a:gd name="connsiteX12" fmla="*/ 2207584 w 3560732"/>
              <a:gd name="connsiteY12" fmla="*/ 1659147 h 6594258"/>
              <a:gd name="connsiteX13" fmla="*/ 2131384 w 3560732"/>
              <a:gd name="connsiteY13" fmla="*/ 1597235 h 6594258"/>
              <a:gd name="connsiteX14" fmla="*/ 2193297 w 3560732"/>
              <a:gd name="connsiteY14" fmla="*/ 154197 h 6594258"/>
              <a:gd name="connsiteX15" fmla="*/ 1878971 w 3560732"/>
              <a:gd name="connsiteY15" fmla="*/ 163723 h 6594258"/>
              <a:gd name="connsiteX16" fmla="*/ 1798009 w 3560732"/>
              <a:gd name="connsiteY16" fmla="*/ 1554373 h 6594258"/>
              <a:gd name="connsiteX17" fmla="*/ 1674184 w 3560732"/>
              <a:gd name="connsiteY17" fmla="*/ 1559134 h 6594258"/>
              <a:gd name="connsiteX18" fmla="*/ 1593221 w 3560732"/>
              <a:gd name="connsiteY18" fmla="*/ 378035 h 6594258"/>
              <a:gd name="connsiteX19" fmla="*/ 1307472 w 3560732"/>
              <a:gd name="connsiteY19" fmla="*/ 368510 h 6594258"/>
              <a:gd name="connsiteX20" fmla="*/ 1312234 w 3560732"/>
              <a:gd name="connsiteY20" fmla="*/ 1635335 h 6594258"/>
              <a:gd name="connsiteX21" fmla="*/ 1259846 w 3560732"/>
              <a:gd name="connsiteY21" fmla="*/ 2025860 h 6594258"/>
              <a:gd name="connsiteX22" fmla="*/ 902659 w 3560732"/>
              <a:gd name="connsiteY22" fmla="*/ 2302085 h 6594258"/>
              <a:gd name="connsiteX23" fmla="*/ 207334 w 3560732"/>
              <a:gd name="connsiteY23" fmla="*/ 1787735 h 6594258"/>
              <a:gd name="connsiteX24" fmla="*/ 173996 w 3560732"/>
              <a:gd name="connsiteY24" fmla="*/ 2092535 h 6594258"/>
              <a:gd name="connsiteX25" fmla="*/ 745496 w 3560732"/>
              <a:gd name="connsiteY25" fmla="*/ 2806910 h 6594258"/>
              <a:gd name="connsiteX26" fmla="*/ 1440822 w 3560732"/>
              <a:gd name="connsiteY26" fmla="*/ 3583198 h 6594258"/>
              <a:gd name="connsiteX27" fmla="*/ 1617034 w 3560732"/>
              <a:gd name="connsiteY27" fmla="*/ 4107073 h 6594258"/>
              <a:gd name="connsiteX28" fmla="*/ 1975235 w 3560732"/>
              <a:gd name="connsiteY28" fmla="*/ 6594258 h 6594258"/>
              <a:gd name="connsiteX0" fmla="*/ 1975235 w 3625806"/>
              <a:gd name="connsiteY0" fmla="*/ 6594258 h 6628209"/>
              <a:gd name="connsiteX1" fmla="*/ 3625806 w 3625806"/>
              <a:gd name="connsiteY1" fmla="*/ 6628192 h 6628209"/>
              <a:gd name="connsiteX2" fmla="*/ 2640971 w 3625806"/>
              <a:gd name="connsiteY2" fmla="*/ 3878472 h 6628209"/>
              <a:gd name="connsiteX3" fmla="*/ 2539547 w 3625806"/>
              <a:gd name="connsiteY3" fmla="*/ 3373073 h 6628209"/>
              <a:gd name="connsiteX4" fmla="*/ 2755270 w 3625806"/>
              <a:gd name="connsiteY4" fmla="*/ 2811673 h 6628209"/>
              <a:gd name="connsiteX5" fmla="*/ 2864809 w 3625806"/>
              <a:gd name="connsiteY5" fmla="*/ 2192548 h 6628209"/>
              <a:gd name="connsiteX6" fmla="*/ 3512509 w 3625806"/>
              <a:gd name="connsiteY6" fmla="*/ 1301960 h 6628209"/>
              <a:gd name="connsiteX7" fmla="*/ 3298197 w 3625806"/>
              <a:gd name="connsiteY7" fmla="*/ 1178135 h 6628209"/>
              <a:gd name="connsiteX8" fmla="*/ 2607634 w 3625806"/>
              <a:gd name="connsiteY8" fmla="*/ 1878222 h 6628209"/>
              <a:gd name="connsiteX9" fmla="*/ 2531434 w 3625806"/>
              <a:gd name="connsiteY9" fmla="*/ 1821072 h 6628209"/>
              <a:gd name="connsiteX10" fmla="*/ 2874334 w 3625806"/>
              <a:gd name="connsiteY10" fmla="*/ 563772 h 6628209"/>
              <a:gd name="connsiteX11" fmla="*/ 2598109 w 3625806"/>
              <a:gd name="connsiteY11" fmla="*/ 397084 h 6628209"/>
              <a:gd name="connsiteX12" fmla="*/ 2207584 w 3625806"/>
              <a:gd name="connsiteY12" fmla="*/ 1659147 h 6628209"/>
              <a:gd name="connsiteX13" fmla="*/ 2131384 w 3625806"/>
              <a:gd name="connsiteY13" fmla="*/ 1597235 h 6628209"/>
              <a:gd name="connsiteX14" fmla="*/ 2193297 w 3625806"/>
              <a:gd name="connsiteY14" fmla="*/ 154197 h 6628209"/>
              <a:gd name="connsiteX15" fmla="*/ 1878971 w 3625806"/>
              <a:gd name="connsiteY15" fmla="*/ 163723 h 6628209"/>
              <a:gd name="connsiteX16" fmla="*/ 1798009 w 3625806"/>
              <a:gd name="connsiteY16" fmla="*/ 1554373 h 6628209"/>
              <a:gd name="connsiteX17" fmla="*/ 1674184 w 3625806"/>
              <a:gd name="connsiteY17" fmla="*/ 1559134 h 6628209"/>
              <a:gd name="connsiteX18" fmla="*/ 1593221 w 3625806"/>
              <a:gd name="connsiteY18" fmla="*/ 378035 h 6628209"/>
              <a:gd name="connsiteX19" fmla="*/ 1307472 w 3625806"/>
              <a:gd name="connsiteY19" fmla="*/ 368510 h 6628209"/>
              <a:gd name="connsiteX20" fmla="*/ 1312234 w 3625806"/>
              <a:gd name="connsiteY20" fmla="*/ 1635335 h 6628209"/>
              <a:gd name="connsiteX21" fmla="*/ 1259846 w 3625806"/>
              <a:gd name="connsiteY21" fmla="*/ 2025860 h 6628209"/>
              <a:gd name="connsiteX22" fmla="*/ 902659 w 3625806"/>
              <a:gd name="connsiteY22" fmla="*/ 2302085 h 6628209"/>
              <a:gd name="connsiteX23" fmla="*/ 207334 w 3625806"/>
              <a:gd name="connsiteY23" fmla="*/ 1787735 h 6628209"/>
              <a:gd name="connsiteX24" fmla="*/ 173996 w 3625806"/>
              <a:gd name="connsiteY24" fmla="*/ 2092535 h 6628209"/>
              <a:gd name="connsiteX25" fmla="*/ 745496 w 3625806"/>
              <a:gd name="connsiteY25" fmla="*/ 2806910 h 6628209"/>
              <a:gd name="connsiteX26" fmla="*/ 1440822 w 3625806"/>
              <a:gd name="connsiteY26" fmla="*/ 3583198 h 6628209"/>
              <a:gd name="connsiteX27" fmla="*/ 1617034 w 3625806"/>
              <a:gd name="connsiteY27" fmla="*/ 4107073 h 6628209"/>
              <a:gd name="connsiteX28" fmla="*/ 1975235 w 3625806"/>
              <a:gd name="connsiteY28" fmla="*/ 6594258 h 6628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25806" h="6628209">
                <a:moveTo>
                  <a:pt x="1975235" y="6594258"/>
                </a:moveTo>
                <a:cubicBezTo>
                  <a:pt x="2488618" y="6593301"/>
                  <a:pt x="3112423" y="6629149"/>
                  <a:pt x="3625806" y="6628192"/>
                </a:cubicBezTo>
                <a:cubicBezTo>
                  <a:pt x="3274968" y="5642354"/>
                  <a:pt x="2915609" y="4930985"/>
                  <a:pt x="2640971" y="3878472"/>
                </a:cubicBezTo>
                <a:cubicBezTo>
                  <a:pt x="2607163" y="3710006"/>
                  <a:pt x="2567756" y="3575139"/>
                  <a:pt x="2539547" y="3373073"/>
                </a:cubicBezTo>
                <a:cubicBezTo>
                  <a:pt x="2626772" y="3150473"/>
                  <a:pt x="2694946" y="3073610"/>
                  <a:pt x="2755270" y="2811673"/>
                </a:cubicBezTo>
                <a:cubicBezTo>
                  <a:pt x="2820357" y="2578311"/>
                  <a:pt x="2807658" y="2538622"/>
                  <a:pt x="2864809" y="2192548"/>
                </a:cubicBezTo>
                <a:cubicBezTo>
                  <a:pt x="3048959" y="1868698"/>
                  <a:pt x="3314071" y="1630573"/>
                  <a:pt x="3512509" y="1301960"/>
                </a:cubicBezTo>
                <a:cubicBezTo>
                  <a:pt x="3645859" y="1165436"/>
                  <a:pt x="3479171" y="928897"/>
                  <a:pt x="3298197" y="1178135"/>
                </a:cubicBezTo>
                <a:cubicBezTo>
                  <a:pt x="3096584" y="1449597"/>
                  <a:pt x="2837822" y="1644860"/>
                  <a:pt x="2607634" y="1878222"/>
                </a:cubicBezTo>
                <a:cubicBezTo>
                  <a:pt x="2525084" y="1873460"/>
                  <a:pt x="2556834" y="1840122"/>
                  <a:pt x="2531434" y="1821072"/>
                </a:cubicBezTo>
                <a:cubicBezTo>
                  <a:pt x="2658434" y="1401971"/>
                  <a:pt x="2775909" y="992397"/>
                  <a:pt x="2874334" y="563772"/>
                </a:cubicBezTo>
                <a:cubicBezTo>
                  <a:pt x="2923546" y="314534"/>
                  <a:pt x="2706059" y="208171"/>
                  <a:pt x="2598109" y="397084"/>
                </a:cubicBezTo>
                <a:cubicBezTo>
                  <a:pt x="2464759" y="833646"/>
                  <a:pt x="2340934" y="1155910"/>
                  <a:pt x="2207584" y="1659147"/>
                </a:cubicBezTo>
                <a:cubicBezTo>
                  <a:pt x="2182184" y="1638510"/>
                  <a:pt x="2118684" y="1660735"/>
                  <a:pt x="2131384" y="1597235"/>
                </a:cubicBezTo>
                <a:cubicBezTo>
                  <a:pt x="2188534" y="1146384"/>
                  <a:pt x="2188534" y="628860"/>
                  <a:pt x="2193297" y="154197"/>
                </a:cubicBezTo>
                <a:cubicBezTo>
                  <a:pt x="2193297" y="38309"/>
                  <a:pt x="1945646" y="-129965"/>
                  <a:pt x="1878971" y="163723"/>
                </a:cubicBezTo>
                <a:cubicBezTo>
                  <a:pt x="1821821" y="641561"/>
                  <a:pt x="1802771" y="943185"/>
                  <a:pt x="1798009" y="1554373"/>
                </a:cubicBezTo>
                <a:cubicBezTo>
                  <a:pt x="1802772" y="1606761"/>
                  <a:pt x="1678946" y="1644859"/>
                  <a:pt x="1674184" y="1559134"/>
                </a:cubicBezTo>
                <a:cubicBezTo>
                  <a:pt x="1647195" y="1136859"/>
                  <a:pt x="1615446" y="766972"/>
                  <a:pt x="1593221" y="378035"/>
                </a:cubicBezTo>
                <a:cubicBezTo>
                  <a:pt x="1564646" y="84347"/>
                  <a:pt x="1331284" y="133560"/>
                  <a:pt x="1307472" y="368510"/>
                </a:cubicBezTo>
                <a:cubicBezTo>
                  <a:pt x="1247147" y="844760"/>
                  <a:pt x="1286834" y="1182897"/>
                  <a:pt x="1312234" y="1635335"/>
                </a:cubicBezTo>
                <a:cubicBezTo>
                  <a:pt x="1305883" y="1801229"/>
                  <a:pt x="1290008" y="1900448"/>
                  <a:pt x="1259846" y="2025860"/>
                </a:cubicBezTo>
                <a:cubicBezTo>
                  <a:pt x="1163009" y="2332247"/>
                  <a:pt x="1082046" y="2337804"/>
                  <a:pt x="902659" y="2302085"/>
                </a:cubicBezTo>
                <a:cubicBezTo>
                  <a:pt x="712159" y="2102060"/>
                  <a:pt x="597859" y="1868697"/>
                  <a:pt x="207334" y="1787735"/>
                </a:cubicBezTo>
                <a:cubicBezTo>
                  <a:pt x="-35554" y="1760748"/>
                  <a:pt x="-87942" y="1948073"/>
                  <a:pt x="173996" y="2092535"/>
                </a:cubicBezTo>
                <a:cubicBezTo>
                  <a:pt x="359734" y="2327485"/>
                  <a:pt x="640468" y="2556506"/>
                  <a:pt x="745496" y="2806910"/>
                </a:cubicBezTo>
                <a:cubicBezTo>
                  <a:pt x="914565" y="3070435"/>
                  <a:pt x="1268579" y="3402223"/>
                  <a:pt x="1440822" y="3583198"/>
                </a:cubicBezTo>
                <a:lnTo>
                  <a:pt x="1617034" y="4107073"/>
                </a:lnTo>
                <a:cubicBezTo>
                  <a:pt x="1829759" y="4896060"/>
                  <a:pt x="1857760" y="5681446"/>
                  <a:pt x="1975235" y="6594258"/>
                </a:cubicBezTo>
                <a:close/>
              </a:path>
            </a:pathLst>
          </a:custGeom>
          <a:solidFill>
            <a:schemeClr val="accent5">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grpSp>
        <p:nvGrpSpPr>
          <p:cNvPr id="4" name="Group 88">
            <a:extLst>
              <a:ext uri="{FF2B5EF4-FFF2-40B4-BE49-F238E27FC236}">
                <a16:creationId xmlns:a16="http://schemas.microsoft.com/office/drawing/2014/main" id="{134699A2-D8FB-6DF2-123C-26461960C5F5}"/>
              </a:ext>
            </a:extLst>
          </p:cNvPr>
          <p:cNvGrpSpPr/>
          <p:nvPr/>
        </p:nvGrpSpPr>
        <p:grpSpPr>
          <a:xfrm>
            <a:off x="3929569" y="2407616"/>
            <a:ext cx="4376131" cy="3594419"/>
            <a:chOff x="2241333" y="2017415"/>
            <a:chExt cx="4653973" cy="3822630"/>
          </a:xfrm>
        </p:grpSpPr>
        <p:sp>
          <p:nvSpPr>
            <p:cNvPr id="5" name="Teardrop 3">
              <a:extLst>
                <a:ext uri="{FF2B5EF4-FFF2-40B4-BE49-F238E27FC236}">
                  <a16:creationId xmlns:a16="http://schemas.microsoft.com/office/drawing/2014/main" id="{D39CBB61-B28C-15ED-4ABF-B70E8C5F78E9}"/>
                </a:ext>
              </a:extLst>
            </p:cNvPr>
            <p:cNvSpPr/>
            <p:nvPr/>
          </p:nvSpPr>
          <p:spPr>
            <a:xfrm rot="20980906">
              <a:off x="4835322"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sp>
          <p:nvSpPr>
            <p:cNvPr id="6" name="Teardrop 3">
              <a:extLst>
                <a:ext uri="{FF2B5EF4-FFF2-40B4-BE49-F238E27FC236}">
                  <a16:creationId xmlns:a16="http://schemas.microsoft.com/office/drawing/2014/main" id="{D30ECAB4-E37E-5207-1496-48622A72CA11}"/>
                </a:ext>
              </a:extLst>
            </p:cNvPr>
            <p:cNvSpPr/>
            <p:nvPr/>
          </p:nvSpPr>
          <p:spPr>
            <a:xfrm rot="2236334">
              <a:off x="5707174"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sp>
          <p:nvSpPr>
            <p:cNvPr id="7" name="Teardrop 3">
              <a:extLst>
                <a:ext uri="{FF2B5EF4-FFF2-40B4-BE49-F238E27FC236}">
                  <a16:creationId xmlns:a16="http://schemas.microsoft.com/office/drawing/2014/main" id="{20B6FD51-161E-A1C6-1728-2DD98CCD56B5}"/>
                </a:ext>
              </a:extLst>
            </p:cNvPr>
            <p:cNvSpPr/>
            <p:nvPr/>
          </p:nvSpPr>
          <p:spPr>
            <a:xfrm rot="4500000">
              <a:off x="5494959"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sp>
          <p:nvSpPr>
            <p:cNvPr id="8" name="Teardrop 3">
              <a:extLst>
                <a:ext uri="{FF2B5EF4-FFF2-40B4-BE49-F238E27FC236}">
                  <a16:creationId xmlns:a16="http://schemas.microsoft.com/office/drawing/2014/main" id="{CC198155-4D58-DBA7-0C35-04609452DD3E}"/>
                </a:ext>
              </a:extLst>
            </p:cNvPr>
            <p:cNvSpPr/>
            <p:nvPr/>
          </p:nvSpPr>
          <p:spPr>
            <a:xfrm rot="619094" flipH="1">
              <a:off x="3113185" y="2017415"/>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Tahoma" panose="020B0604030504040204" pitchFamily="34" charset="0"/>
                <a:cs typeface="Tahoma" panose="020B0604030504040204" pitchFamily="34" charset="0"/>
              </a:endParaRPr>
            </a:p>
          </p:txBody>
        </p:sp>
        <p:sp>
          <p:nvSpPr>
            <p:cNvPr id="9" name="Teardrop 3">
              <a:extLst>
                <a:ext uri="{FF2B5EF4-FFF2-40B4-BE49-F238E27FC236}">
                  <a16:creationId xmlns:a16="http://schemas.microsoft.com/office/drawing/2014/main" id="{0DC2DCB7-40AD-0C64-51AF-B63C04A450B4}"/>
                </a:ext>
              </a:extLst>
            </p:cNvPr>
            <p:cNvSpPr/>
            <p:nvPr/>
          </p:nvSpPr>
          <p:spPr>
            <a:xfrm rot="19363666" flipH="1">
              <a:off x="2241333" y="3189761"/>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sp>
          <p:nvSpPr>
            <p:cNvPr id="10" name="Teardrop 3">
              <a:extLst>
                <a:ext uri="{FF2B5EF4-FFF2-40B4-BE49-F238E27FC236}">
                  <a16:creationId xmlns:a16="http://schemas.microsoft.com/office/drawing/2014/main" id="{263ABB80-EE6F-6D3A-E7AE-B068A77A34E8}"/>
                </a:ext>
              </a:extLst>
            </p:cNvPr>
            <p:cNvSpPr/>
            <p:nvPr/>
          </p:nvSpPr>
          <p:spPr>
            <a:xfrm rot="17100000" flipH="1">
              <a:off x="2453548" y="4651912"/>
              <a:ext cx="1188132" cy="1188133"/>
            </a:xfrm>
            <a:custGeom>
              <a:avLst/>
              <a:gdLst/>
              <a:ahLst/>
              <a:cxnLst/>
              <a:rect l="l" t="t" r="r" b="b"/>
              <a:pathLst>
                <a:path w="1490464" h="1490465">
                  <a:moveTo>
                    <a:pt x="745232" y="0"/>
                  </a:moveTo>
                  <a:lnTo>
                    <a:pt x="1490464" y="0"/>
                  </a:lnTo>
                  <a:lnTo>
                    <a:pt x="1490464" y="745232"/>
                  </a:lnTo>
                  <a:lnTo>
                    <a:pt x="1490464" y="745233"/>
                  </a:lnTo>
                  <a:lnTo>
                    <a:pt x="1490464" y="745233"/>
                  </a:lnTo>
                  <a:cubicBezTo>
                    <a:pt x="1490464" y="1156813"/>
                    <a:pt x="1156812" y="1490465"/>
                    <a:pt x="745232" y="1490465"/>
                  </a:cubicBezTo>
                  <a:lnTo>
                    <a:pt x="0" y="1490465"/>
                  </a:lnTo>
                  <a:lnTo>
                    <a:pt x="0" y="745233"/>
                  </a:lnTo>
                  <a:lnTo>
                    <a:pt x="0" y="745233"/>
                  </a:lnTo>
                  <a:cubicBezTo>
                    <a:pt x="0" y="333652"/>
                    <a:pt x="333652" y="0"/>
                    <a:pt x="74523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grpSp>
      <p:sp>
        <p:nvSpPr>
          <p:cNvPr id="11" name="Isosceles Triangle 33">
            <a:extLst>
              <a:ext uri="{FF2B5EF4-FFF2-40B4-BE49-F238E27FC236}">
                <a16:creationId xmlns:a16="http://schemas.microsoft.com/office/drawing/2014/main" id="{F26F3B78-5BB0-B9A2-C074-6B620EA2A3FF}"/>
              </a:ext>
            </a:extLst>
          </p:cNvPr>
          <p:cNvSpPr>
            <a:spLocks/>
          </p:cNvSpPr>
          <p:nvPr/>
        </p:nvSpPr>
        <p:spPr>
          <a:xfrm rot="10800000">
            <a:off x="6725184" y="2799502"/>
            <a:ext cx="404221" cy="404221"/>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sp>
        <p:nvSpPr>
          <p:cNvPr id="12" name="Round Same Side Corner Rectangle 24">
            <a:extLst>
              <a:ext uri="{FF2B5EF4-FFF2-40B4-BE49-F238E27FC236}">
                <a16:creationId xmlns:a16="http://schemas.microsoft.com/office/drawing/2014/main" id="{E3BDDCF1-35B2-B91D-99E0-D41440ECC4AB}"/>
              </a:ext>
            </a:extLst>
          </p:cNvPr>
          <p:cNvSpPr>
            <a:spLocks noChangeAspect="1"/>
          </p:cNvSpPr>
          <p:nvPr/>
        </p:nvSpPr>
        <p:spPr>
          <a:xfrm rot="16200000">
            <a:off x="7397228" y="5213800"/>
            <a:ext cx="404221" cy="380406"/>
          </a:xfrm>
          <a:custGeom>
            <a:avLst/>
            <a:gdLst/>
            <a:ahLst/>
            <a:cxnLst/>
            <a:rect l="l" t="t" r="r" b="b"/>
            <a:pathLst>
              <a:path w="4021059" h="3784144">
                <a:moveTo>
                  <a:pt x="1438082" y="3038644"/>
                </a:moveTo>
                <a:cubicBezTo>
                  <a:pt x="1438082" y="2940622"/>
                  <a:pt x="1358620" y="2861160"/>
                  <a:pt x="1260598" y="2861160"/>
                </a:cubicBezTo>
                <a:cubicBezTo>
                  <a:pt x="1162576" y="2861160"/>
                  <a:pt x="1083114" y="2940622"/>
                  <a:pt x="1083114" y="3038644"/>
                </a:cubicBezTo>
                <a:cubicBezTo>
                  <a:pt x="1083114" y="3136666"/>
                  <a:pt x="1162576" y="3216128"/>
                  <a:pt x="1260598" y="3216128"/>
                </a:cubicBezTo>
                <a:cubicBezTo>
                  <a:pt x="1358620" y="3216128"/>
                  <a:pt x="1438082" y="3136666"/>
                  <a:pt x="1438082" y="3038644"/>
                </a:cubicBezTo>
                <a:close/>
                <a:moveTo>
                  <a:pt x="1685789" y="2848634"/>
                </a:moveTo>
                <a:lnTo>
                  <a:pt x="1685789" y="3784144"/>
                </a:lnTo>
                <a:lnTo>
                  <a:pt x="835406" y="3784144"/>
                </a:lnTo>
                <a:lnTo>
                  <a:pt x="835406" y="2848634"/>
                </a:lnTo>
                <a:cubicBezTo>
                  <a:pt x="835406" y="2715464"/>
                  <a:pt x="943362" y="2607508"/>
                  <a:pt x="1076532" y="2607508"/>
                </a:cubicBezTo>
                <a:lnTo>
                  <a:pt x="1444663" y="2607508"/>
                </a:lnTo>
                <a:cubicBezTo>
                  <a:pt x="1577833" y="2607508"/>
                  <a:pt x="1685789" y="2715464"/>
                  <a:pt x="1685789" y="2848634"/>
                </a:cubicBezTo>
                <a:close/>
                <a:moveTo>
                  <a:pt x="2681691" y="1560784"/>
                </a:moveTo>
                <a:lnTo>
                  <a:pt x="2520278" y="1399371"/>
                </a:lnTo>
                <a:lnTo>
                  <a:pt x="2520278" y="1722197"/>
                </a:lnTo>
                <a:close/>
                <a:moveTo>
                  <a:pt x="2690551" y="2062563"/>
                </a:moveTo>
                <a:lnTo>
                  <a:pt x="2571773" y="2172028"/>
                </a:lnTo>
                <a:lnTo>
                  <a:pt x="2571565" y="2170767"/>
                </a:lnTo>
                <a:cubicBezTo>
                  <a:pt x="2565295" y="2133316"/>
                  <a:pt x="2579835" y="2102890"/>
                  <a:pt x="2605809" y="2080762"/>
                </a:cubicBezTo>
                <a:lnTo>
                  <a:pt x="2605085" y="2080039"/>
                </a:lnTo>
                <a:cubicBezTo>
                  <a:pt x="2629312" y="2061231"/>
                  <a:pt x="2660801" y="2054760"/>
                  <a:pt x="2690551" y="2062563"/>
                </a:cubicBezTo>
                <a:close/>
                <a:moveTo>
                  <a:pt x="2805318" y="271915"/>
                </a:moveTo>
                <a:cubicBezTo>
                  <a:pt x="2805318" y="213510"/>
                  <a:pt x="2757972" y="166164"/>
                  <a:pt x="2699567" y="166165"/>
                </a:cubicBezTo>
                <a:lnTo>
                  <a:pt x="2605985" y="166164"/>
                </a:lnTo>
                <a:cubicBezTo>
                  <a:pt x="2569718" y="166164"/>
                  <a:pt x="2537715" y="184420"/>
                  <a:pt x="2520278" y="213348"/>
                </a:cubicBezTo>
                <a:lnTo>
                  <a:pt x="2520278" y="1144667"/>
                </a:lnTo>
                <a:lnTo>
                  <a:pt x="2805318" y="1429706"/>
                </a:lnTo>
                <a:close/>
                <a:moveTo>
                  <a:pt x="2914414" y="2183230"/>
                </a:moveTo>
                <a:cubicBezTo>
                  <a:pt x="2916138" y="2161337"/>
                  <a:pt x="2914974" y="2139034"/>
                  <a:pt x="2910723" y="2116871"/>
                </a:cubicBezTo>
                <a:cubicBezTo>
                  <a:pt x="2904917" y="2086596"/>
                  <a:pt x="2893664" y="2058206"/>
                  <a:pt x="2877586" y="2033043"/>
                </a:cubicBezTo>
                <a:lnTo>
                  <a:pt x="2910320" y="2002876"/>
                </a:lnTo>
                <a:lnTo>
                  <a:pt x="2839132" y="1925632"/>
                </a:lnTo>
                <a:lnTo>
                  <a:pt x="2804911" y="1957169"/>
                </a:lnTo>
                <a:cubicBezTo>
                  <a:pt x="2786423" y="1944693"/>
                  <a:pt x="2766308" y="1928861"/>
                  <a:pt x="2744536" y="1921686"/>
                </a:cubicBezTo>
                <a:cubicBezTo>
                  <a:pt x="2663685" y="1894525"/>
                  <a:pt x="2593444" y="1900720"/>
                  <a:pt x="2520278" y="1962365"/>
                </a:cubicBezTo>
                <a:lnTo>
                  <a:pt x="2520278" y="2377609"/>
                </a:lnTo>
                <a:lnTo>
                  <a:pt x="2534679" y="2403844"/>
                </a:lnTo>
                <a:cubicBezTo>
                  <a:pt x="2535520" y="2412330"/>
                  <a:pt x="2535725" y="2419536"/>
                  <a:pt x="2535211" y="2425889"/>
                </a:cubicBezTo>
                <a:cubicBezTo>
                  <a:pt x="2534104" y="2439525"/>
                  <a:pt x="2529673" y="2449229"/>
                  <a:pt x="2520278" y="2458554"/>
                </a:cubicBezTo>
                <a:lnTo>
                  <a:pt x="2520278" y="2643589"/>
                </a:lnTo>
                <a:cubicBezTo>
                  <a:pt x="2555319" y="2634093"/>
                  <a:pt x="2587477" y="2615579"/>
                  <a:pt x="2615369" y="2590681"/>
                </a:cubicBezTo>
                <a:lnTo>
                  <a:pt x="2615836" y="2591152"/>
                </a:lnTo>
                <a:cubicBezTo>
                  <a:pt x="2616723" y="2590269"/>
                  <a:pt x="2617603" y="2589375"/>
                  <a:pt x="2618311" y="2588315"/>
                </a:cubicBezTo>
                <a:lnTo>
                  <a:pt x="2619475" y="2587378"/>
                </a:lnTo>
                <a:lnTo>
                  <a:pt x="2619297" y="2587184"/>
                </a:lnTo>
                <a:cubicBezTo>
                  <a:pt x="2669117" y="2535196"/>
                  <a:pt x="2699996" y="2462122"/>
                  <a:pt x="2687110" y="2392597"/>
                </a:cubicBezTo>
                <a:cubicBezTo>
                  <a:pt x="2678683" y="2347127"/>
                  <a:pt x="2659987" y="2307337"/>
                  <a:pt x="2625854" y="2265038"/>
                </a:cubicBezTo>
                <a:lnTo>
                  <a:pt x="2766406" y="2135507"/>
                </a:lnTo>
                <a:lnTo>
                  <a:pt x="2769253" y="2144002"/>
                </a:lnTo>
                <a:cubicBezTo>
                  <a:pt x="2776409" y="2181310"/>
                  <a:pt x="2762789" y="2219567"/>
                  <a:pt x="2733668" y="2243962"/>
                </a:cubicBezTo>
                <a:lnTo>
                  <a:pt x="2826169" y="2354385"/>
                </a:lnTo>
                <a:cubicBezTo>
                  <a:pt x="2878065" y="2310913"/>
                  <a:pt x="2909241" y="2248912"/>
                  <a:pt x="2914414" y="2183230"/>
                </a:cubicBezTo>
                <a:close/>
                <a:moveTo>
                  <a:pt x="3235338" y="2774350"/>
                </a:moveTo>
                <a:cubicBezTo>
                  <a:pt x="3235338" y="2877325"/>
                  <a:pt x="3151861" y="2960802"/>
                  <a:pt x="3048886" y="2960802"/>
                </a:cubicBezTo>
                <a:cubicBezTo>
                  <a:pt x="2945911" y="2960803"/>
                  <a:pt x="2862434" y="2877325"/>
                  <a:pt x="2862434" y="2774350"/>
                </a:cubicBezTo>
                <a:cubicBezTo>
                  <a:pt x="2862434" y="2671376"/>
                  <a:pt x="2945911" y="2587898"/>
                  <a:pt x="3048886" y="2587898"/>
                </a:cubicBezTo>
                <a:cubicBezTo>
                  <a:pt x="3151861" y="2587898"/>
                  <a:pt x="3235338" y="2671376"/>
                  <a:pt x="3235338" y="2774350"/>
                </a:cubicBezTo>
                <a:close/>
                <a:moveTo>
                  <a:pt x="3606651" y="2485745"/>
                </a:moveTo>
                <a:lnTo>
                  <a:pt x="3292699" y="2171793"/>
                </a:lnTo>
                <a:lnTo>
                  <a:pt x="2520278" y="2944214"/>
                </a:lnTo>
                <a:lnTo>
                  <a:pt x="2520278" y="3010525"/>
                </a:lnTo>
                <a:lnTo>
                  <a:pt x="2808865" y="3299112"/>
                </a:lnTo>
                <a:cubicBezTo>
                  <a:pt x="2860660" y="3255244"/>
                  <a:pt x="2927822" y="3229604"/>
                  <a:pt x="3000972" y="3229604"/>
                </a:cubicBezTo>
                <a:cubicBezTo>
                  <a:pt x="3062536" y="3229604"/>
                  <a:pt x="3119856" y="3247765"/>
                  <a:pt x="3167617" y="3279410"/>
                </a:cubicBezTo>
                <a:lnTo>
                  <a:pt x="3587562" y="2859467"/>
                </a:lnTo>
                <a:cubicBezTo>
                  <a:pt x="3545449" y="2800746"/>
                  <a:pt x="3525068" y="2726637"/>
                  <a:pt x="3534396" y="2649265"/>
                </a:cubicBezTo>
                <a:cubicBezTo>
                  <a:pt x="3541975" y="2586391"/>
                  <a:pt x="3568098" y="2530271"/>
                  <a:pt x="3606651" y="2485745"/>
                </a:cubicBezTo>
                <a:close/>
                <a:moveTo>
                  <a:pt x="4021059" y="2645448"/>
                </a:moveTo>
                <a:lnTo>
                  <a:pt x="2951795" y="3714712"/>
                </a:lnTo>
                <a:lnTo>
                  <a:pt x="2509320" y="3272237"/>
                </a:lnTo>
                <a:cubicBezTo>
                  <a:pt x="2467852" y="3459824"/>
                  <a:pt x="2300387" y="3599829"/>
                  <a:pt x="2100223" y="3599828"/>
                </a:cubicBezTo>
                <a:lnTo>
                  <a:pt x="1854311" y="3599828"/>
                </a:lnTo>
                <a:lnTo>
                  <a:pt x="1854311" y="2814686"/>
                </a:lnTo>
                <a:cubicBezTo>
                  <a:pt x="1854311" y="2634262"/>
                  <a:pt x="1708049" y="2488000"/>
                  <a:pt x="1527625" y="2488000"/>
                </a:cubicBezTo>
                <a:lnTo>
                  <a:pt x="1028869" y="2488000"/>
                </a:lnTo>
                <a:cubicBezTo>
                  <a:pt x="848445" y="2488000"/>
                  <a:pt x="702182" y="2634263"/>
                  <a:pt x="702182" y="2814687"/>
                </a:cubicBezTo>
                <a:lnTo>
                  <a:pt x="702182" y="3599827"/>
                </a:lnTo>
                <a:lnTo>
                  <a:pt x="420055" y="3599828"/>
                </a:lnTo>
                <a:cubicBezTo>
                  <a:pt x="188065" y="3599829"/>
                  <a:pt x="-1" y="3411763"/>
                  <a:pt x="0" y="3179773"/>
                </a:cubicBezTo>
                <a:lnTo>
                  <a:pt x="0" y="0"/>
                </a:lnTo>
                <a:lnTo>
                  <a:pt x="2520277" y="0"/>
                </a:lnTo>
                <a:lnTo>
                  <a:pt x="2520278" y="1"/>
                </a:lnTo>
                <a:lnTo>
                  <a:pt x="2669855" y="1"/>
                </a:lnTo>
                <a:cubicBezTo>
                  <a:pt x="2828680" y="1"/>
                  <a:pt x="2957434" y="128755"/>
                  <a:pt x="2957434" y="287580"/>
                </a:cubicBezTo>
                <a:lnTo>
                  <a:pt x="2957433" y="1512336"/>
                </a:lnTo>
                <a:cubicBezTo>
                  <a:pt x="2957434" y="1533672"/>
                  <a:pt x="2955111" y="1554464"/>
                  <a:pt x="2949906" y="157429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sp>
        <p:nvSpPr>
          <p:cNvPr id="13" name="Isosceles Triangle 22">
            <a:extLst>
              <a:ext uri="{FF2B5EF4-FFF2-40B4-BE49-F238E27FC236}">
                <a16:creationId xmlns:a16="http://schemas.microsoft.com/office/drawing/2014/main" id="{B6F15CD5-19E0-C40A-3336-5784C00A63E2}"/>
              </a:ext>
            </a:extLst>
          </p:cNvPr>
          <p:cNvSpPr>
            <a:spLocks noChangeAspect="1"/>
          </p:cNvSpPr>
          <p:nvPr/>
        </p:nvSpPr>
        <p:spPr>
          <a:xfrm rot="19800000">
            <a:off x="4466384" y="5233294"/>
            <a:ext cx="464930" cy="464853"/>
          </a:xfrm>
          <a:custGeom>
            <a:avLst/>
            <a:gdLst/>
            <a:ahLst/>
            <a:cxnLst/>
            <a:rect l="l" t="t" r="r" b="b"/>
            <a:pathLst>
              <a:path w="3948369" h="3947711">
                <a:moveTo>
                  <a:pt x="1024184" y="1327019"/>
                </a:moveTo>
                <a:cubicBezTo>
                  <a:pt x="953964" y="1286477"/>
                  <a:pt x="864174" y="1310536"/>
                  <a:pt x="823632" y="1380756"/>
                </a:cubicBezTo>
                <a:cubicBezTo>
                  <a:pt x="783091" y="1450976"/>
                  <a:pt x="807150" y="1540767"/>
                  <a:pt x="877370" y="1581308"/>
                </a:cubicBezTo>
                <a:cubicBezTo>
                  <a:pt x="947590" y="1621850"/>
                  <a:pt x="1037380" y="1597790"/>
                  <a:pt x="1077922" y="1527570"/>
                </a:cubicBezTo>
                <a:cubicBezTo>
                  <a:pt x="1118463" y="1457350"/>
                  <a:pt x="1094404" y="1367560"/>
                  <a:pt x="1024184" y="1327019"/>
                </a:cubicBezTo>
                <a:close/>
                <a:moveTo>
                  <a:pt x="3610643" y="2228121"/>
                </a:moveTo>
                <a:cubicBezTo>
                  <a:pt x="3600833" y="2220477"/>
                  <a:pt x="3589363" y="2214630"/>
                  <a:pt x="3576595" y="2211209"/>
                </a:cubicBezTo>
                <a:cubicBezTo>
                  <a:pt x="3525522" y="2197524"/>
                  <a:pt x="3473024" y="2227833"/>
                  <a:pt x="3459339" y="2278906"/>
                </a:cubicBezTo>
                <a:cubicBezTo>
                  <a:pt x="3445654" y="2329979"/>
                  <a:pt x="3475964" y="2382476"/>
                  <a:pt x="3527037" y="2396161"/>
                </a:cubicBezTo>
                <a:cubicBezTo>
                  <a:pt x="3578110" y="2409846"/>
                  <a:pt x="3630607" y="2379537"/>
                  <a:pt x="3644292" y="2328464"/>
                </a:cubicBezTo>
                <a:cubicBezTo>
                  <a:pt x="3654556" y="2290159"/>
                  <a:pt x="3640073" y="2251053"/>
                  <a:pt x="3610643" y="2228121"/>
                </a:cubicBezTo>
                <a:close/>
                <a:moveTo>
                  <a:pt x="3948369" y="2177025"/>
                </a:moveTo>
                <a:lnTo>
                  <a:pt x="3902391" y="2247588"/>
                </a:lnTo>
                <a:cubicBezTo>
                  <a:pt x="3840166" y="2207044"/>
                  <a:pt x="3769677" y="2184131"/>
                  <a:pt x="3697935" y="2180296"/>
                </a:cubicBezTo>
                <a:cubicBezTo>
                  <a:pt x="3737123" y="2226403"/>
                  <a:pt x="3753617" y="2290363"/>
                  <a:pt x="3736768" y="2353243"/>
                </a:cubicBezTo>
                <a:cubicBezTo>
                  <a:pt x="3709398" y="2455390"/>
                  <a:pt x="3604404" y="2516008"/>
                  <a:pt x="3502258" y="2488638"/>
                </a:cubicBezTo>
                <a:cubicBezTo>
                  <a:pt x="3400111" y="2461268"/>
                  <a:pt x="3339493" y="2356274"/>
                  <a:pt x="3366863" y="2254127"/>
                </a:cubicBezTo>
                <a:cubicBezTo>
                  <a:pt x="3381032" y="2201247"/>
                  <a:pt x="3416004" y="2159497"/>
                  <a:pt x="3460818" y="2135698"/>
                </a:cubicBezTo>
                <a:cubicBezTo>
                  <a:pt x="3436032" y="2129730"/>
                  <a:pt x="3409996" y="2129302"/>
                  <a:pt x="3383900" y="2133133"/>
                </a:cubicBezTo>
                <a:cubicBezTo>
                  <a:pt x="3331988" y="2140756"/>
                  <a:pt x="3285146" y="2164460"/>
                  <a:pt x="3249703" y="2200200"/>
                </a:cubicBezTo>
                <a:cubicBezTo>
                  <a:pt x="3299772" y="2410806"/>
                  <a:pt x="3262997" y="2663063"/>
                  <a:pt x="3111944" y="2983361"/>
                </a:cubicBezTo>
                <a:cubicBezTo>
                  <a:pt x="2900481" y="3337269"/>
                  <a:pt x="2604169" y="3479398"/>
                  <a:pt x="2264290" y="3473876"/>
                </a:cubicBezTo>
                <a:lnTo>
                  <a:pt x="1854414" y="3947711"/>
                </a:lnTo>
                <a:lnTo>
                  <a:pt x="1615515" y="3809782"/>
                </a:lnTo>
                <a:lnTo>
                  <a:pt x="1764774" y="3379707"/>
                </a:lnTo>
                <a:cubicBezTo>
                  <a:pt x="1587770" y="3319643"/>
                  <a:pt x="1405350" y="3232972"/>
                  <a:pt x="1221865" y="3127037"/>
                </a:cubicBezTo>
                <a:cubicBezTo>
                  <a:pt x="1120271" y="3068382"/>
                  <a:pt x="1025311" y="3004264"/>
                  <a:pt x="938291" y="2935309"/>
                </a:cubicBezTo>
                <a:lnTo>
                  <a:pt x="509476" y="3157353"/>
                </a:lnTo>
                <a:lnTo>
                  <a:pt x="247593" y="2999226"/>
                </a:lnTo>
                <a:lnTo>
                  <a:pt x="599626" y="2603610"/>
                </a:lnTo>
                <a:cubicBezTo>
                  <a:pt x="384783" y="2338553"/>
                  <a:pt x="289709" y="2193107"/>
                  <a:pt x="174176" y="1843897"/>
                </a:cubicBezTo>
                <a:lnTo>
                  <a:pt x="0" y="1381252"/>
                </a:lnTo>
                <a:lnTo>
                  <a:pt x="107522" y="1111013"/>
                </a:lnTo>
                <a:cubicBezTo>
                  <a:pt x="159316" y="1021302"/>
                  <a:pt x="259400" y="1099908"/>
                  <a:pt x="349113" y="1151702"/>
                </a:cubicBezTo>
                <a:lnTo>
                  <a:pt x="486246" y="1217020"/>
                </a:lnTo>
                <a:cubicBezTo>
                  <a:pt x="628225" y="1148493"/>
                  <a:pt x="768311" y="1094036"/>
                  <a:pt x="908721" y="1057007"/>
                </a:cubicBezTo>
                <a:cubicBezTo>
                  <a:pt x="1011476" y="947354"/>
                  <a:pt x="1021990" y="857768"/>
                  <a:pt x="976491" y="611195"/>
                </a:cubicBezTo>
                <a:cubicBezTo>
                  <a:pt x="1335325" y="817429"/>
                  <a:pt x="1326102" y="899150"/>
                  <a:pt x="1389221" y="1007976"/>
                </a:cubicBezTo>
                <a:cubicBezTo>
                  <a:pt x="1615807" y="1002289"/>
                  <a:pt x="1836555" y="1044211"/>
                  <a:pt x="2066828" y="1133629"/>
                </a:cubicBezTo>
                <a:cubicBezTo>
                  <a:pt x="2047082" y="1203277"/>
                  <a:pt x="2048342" y="1275855"/>
                  <a:pt x="2067080" y="1343672"/>
                </a:cubicBezTo>
                <a:cubicBezTo>
                  <a:pt x="2009772" y="1325329"/>
                  <a:pt x="1950048" y="1312156"/>
                  <a:pt x="1888409" y="1302802"/>
                </a:cubicBezTo>
                <a:lnTo>
                  <a:pt x="1831983" y="1466454"/>
                </a:lnTo>
                <a:cubicBezTo>
                  <a:pt x="2171713" y="1545279"/>
                  <a:pt x="2334158" y="1639067"/>
                  <a:pt x="2533793" y="1871644"/>
                </a:cubicBezTo>
                <a:lnTo>
                  <a:pt x="2655130" y="1752801"/>
                </a:lnTo>
                <a:cubicBezTo>
                  <a:pt x="2623271" y="1710443"/>
                  <a:pt x="2589631" y="1671169"/>
                  <a:pt x="2553401" y="1635762"/>
                </a:cubicBezTo>
                <a:cubicBezTo>
                  <a:pt x="2626342" y="1620812"/>
                  <a:pt x="2694472" y="1585039"/>
                  <a:pt x="2748239" y="1530606"/>
                </a:cubicBezTo>
                <a:cubicBezTo>
                  <a:pt x="2959801" y="1699876"/>
                  <a:pt x="3152007" y="1908367"/>
                  <a:pt x="3223775" y="2111154"/>
                </a:cubicBezTo>
                <a:cubicBezTo>
                  <a:pt x="3265103" y="2076949"/>
                  <a:pt x="3316077" y="2055387"/>
                  <a:pt x="3371292" y="2047279"/>
                </a:cubicBezTo>
                <a:cubicBezTo>
                  <a:pt x="3454199" y="2035105"/>
                  <a:pt x="3536665" y="2054733"/>
                  <a:pt x="3603728" y="2099347"/>
                </a:cubicBezTo>
                <a:cubicBezTo>
                  <a:pt x="3679156" y="2088543"/>
                  <a:pt x="3756158" y="2095770"/>
                  <a:pt x="3828792" y="2119628"/>
                </a:cubicBezTo>
                <a:cubicBezTo>
                  <a:pt x="3870454" y="2133311"/>
                  <a:pt x="3910678" y="2152466"/>
                  <a:pt x="3948369" y="2177025"/>
                </a:cubicBezTo>
                <a:close/>
                <a:moveTo>
                  <a:pt x="2661401" y="883270"/>
                </a:moveTo>
                <a:cubicBezTo>
                  <a:pt x="2838812" y="985699"/>
                  <a:pt x="2899598" y="1212554"/>
                  <a:pt x="2797170" y="1389966"/>
                </a:cubicBezTo>
                <a:cubicBezTo>
                  <a:pt x="2694741" y="1567377"/>
                  <a:pt x="2467885" y="1628163"/>
                  <a:pt x="2290474" y="1525735"/>
                </a:cubicBezTo>
                <a:cubicBezTo>
                  <a:pt x="2113063" y="1423306"/>
                  <a:pt x="2052277" y="1196450"/>
                  <a:pt x="2154705" y="1019039"/>
                </a:cubicBezTo>
                <a:cubicBezTo>
                  <a:pt x="2257134" y="841627"/>
                  <a:pt x="2483990" y="780842"/>
                  <a:pt x="2661401" y="883270"/>
                </a:cubicBezTo>
                <a:close/>
                <a:moveTo>
                  <a:pt x="2494139" y="49756"/>
                </a:moveTo>
                <a:cubicBezTo>
                  <a:pt x="2671551" y="152184"/>
                  <a:pt x="2732337" y="379040"/>
                  <a:pt x="2629908" y="556451"/>
                </a:cubicBezTo>
                <a:cubicBezTo>
                  <a:pt x="2527480" y="733863"/>
                  <a:pt x="2300624" y="794648"/>
                  <a:pt x="2123212" y="692220"/>
                </a:cubicBezTo>
                <a:cubicBezTo>
                  <a:pt x="1945801" y="589791"/>
                  <a:pt x="1885015" y="362936"/>
                  <a:pt x="1987444" y="185524"/>
                </a:cubicBezTo>
                <a:cubicBezTo>
                  <a:pt x="2089872" y="8113"/>
                  <a:pt x="2316728" y="-52673"/>
                  <a:pt x="2494139" y="497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Tahoma" panose="020B0604030504040204" pitchFamily="34" charset="0"/>
              <a:cs typeface="Tahoma" panose="020B0604030504040204" pitchFamily="34" charset="0"/>
            </a:endParaRPr>
          </a:p>
        </p:txBody>
      </p:sp>
      <p:sp>
        <p:nvSpPr>
          <p:cNvPr id="14" name="Rectangle 1">
            <a:extLst>
              <a:ext uri="{FF2B5EF4-FFF2-40B4-BE49-F238E27FC236}">
                <a16:creationId xmlns:a16="http://schemas.microsoft.com/office/drawing/2014/main" id="{E08131F2-8958-BFEB-0DDB-6625821F10CB}"/>
              </a:ext>
            </a:extLst>
          </p:cNvPr>
          <p:cNvSpPr>
            <a:spLocks noChangeAspect="1"/>
          </p:cNvSpPr>
          <p:nvPr/>
        </p:nvSpPr>
        <p:spPr>
          <a:xfrm>
            <a:off x="7594386" y="3873788"/>
            <a:ext cx="390314" cy="389565"/>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ahoma" panose="020B0604030504040204" pitchFamily="34" charset="0"/>
              <a:cs typeface="Tahoma" panose="020B0604030504040204" pitchFamily="34" charset="0"/>
            </a:endParaRPr>
          </a:p>
        </p:txBody>
      </p:sp>
      <p:sp>
        <p:nvSpPr>
          <p:cNvPr id="15" name="Rounded Rectangle 24">
            <a:extLst>
              <a:ext uri="{FF2B5EF4-FFF2-40B4-BE49-F238E27FC236}">
                <a16:creationId xmlns:a16="http://schemas.microsoft.com/office/drawing/2014/main" id="{5F0FB05A-279D-284F-C8A4-C0A609CE56A0}"/>
              </a:ext>
            </a:extLst>
          </p:cNvPr>
          <p:cNvSpPr>
            <a:spLocks noChangeAspect="1"/>
          </p:cNvSpPr>
          <p:nvPr/>
        </p:nvSpPr>
        <p:spPr>
          <a:xfrm>
            <a:off x="4328974" y="3896426"/>
            <a:ext cx="380829" cy="294664"/>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ahoma" panose="020B0604030504040204" pitchFamily="34" charset="0"/>
              <a:cs typeface="Tahoma" panose="020B0604030504040204" pitchFamily="34" charset="0"/>
            </a:endParaRPr>
          </a:p>
        </p:txBody>
      </p:sp>
      <p:sp>
        <p:nvSpPr>
          <p:cNvPr id="16" name="Freeform 100">
            <a:extLst>
              <a:ext uri="{FF2B5EF4-FFF2-40B4-BE49-F238E27FC236}">
                <a16:creationId xmlns:a16="http://schemas.microsoft.com/office/drawing/2014/main" id="{84B232EE-C77B-5500-444F-C2B7E4FD469F}"/>
              </a:ext>
            </a:extLst>
          </p:cNvPr>
          <p:cNvSpPr>
            <a:spLocks noChangeAspect="1"/>
          </p:cNvSpPr>
          <p:nvPr/>
        </p:nvSpPr>
        <p:spPr>
          <a:xfrm rot="8580000">
            <a:off x="5162579" y="2790358"/>
            <a:ext cx="352651" cy="351712"/>
          </a:xfrm>
          <a:custGeom>
            <a:avLst/>
            <a:gdLst/>
            <a:ahLst/>
            <a:cxnLst/>
            <a:rect l="l" t="t" r="r" b="b"/>
            <a:pathLst>
              <a:path w="3872365" h="3862045">
                <a:moveTo>
                  <a:pt x="1786489" y="808318"/>
                </a:moveTo>
                <a:cubicBezTo>
                  <a:pt x="1525809" y="610106"/>
                  <a:pt x="1257124" y="397966"/>
                  <a:pt x="1040385" y="230829"/>
                </a:cubicBezTo>
                <a:cubicBezTo>
                  <a:pt x="1905215" y="-194386"/>
                  <a:pt x="2650439" y="24572"/>
                  <a:pt x="3162062" y="429660"/>
                </a:cubicBezTo>
                <a:cubicBezTo>
                  <a:pt x="3007351" y="875340"/>
                  <a:pt x="2905932" y="1443216"/>
                  <a:pt x="2745609" y="1410478"/>
                </a:cubicBezTo>
                <a:cubicBezTo>
                  <a:pt x="2633182" y="1430335"/>
                  <a:pt x="2220955" y="1138671"/>
                  <a:pt x="1786489" y="808318"/>
                </a:cubicBezTo>
                <a:close/>
                <a:moveTo>
                  <a:pt x="2701004" y="2590217"/>
                </a:moveTo>
                <a:cubicBezTo>
                  <a:pt x="2682933" y="2576481"/>
                  <a:pt x="2672282" y="2559744"/>
                  <a:pt x="2670336" y="2539383"/>
                </a:cubicBezTo>
                <a:cubicBezTo>
                  <a:pt x="2587360" y="2376647"/>
                  <a:pt x="3042640" y="1246798"/>
                  <a:pt x="3299881" y="563773"/>
                </a:cubicBezTo>
                <a:cubicBezTo>
                  <a:pt x="3959368" y="1266493"/>
                  <a:pt x="3967860" y="2043171"/>
                  <a:pt x="3730056" y="2650875"/>
                </a:cubicBezTo>
                <a:cubicBezTo>
                  <a:pt x="3317547" y="2635434"/>
                  <a:pt x="2827499" y="2686366"/>
                  <a:pt x="2701004" y="2590217"/>
                </a:cubicBezTo>
                <a:close/>
                <a:moveTo>
                  <a:pt x="19691" y="2248546"/>
                </a:moveTo>
                <a:cubicBezTo>
                  <a:pt x="-100797" y="1292396"/>
                  <a:pt x="348853" y="659059"/>
                  <a:pt x="898439" y="307194"/>
                </a:cubicBezTo>
                <a:cubicBezTo>
                  <a:pt x="1269469" y="598575"/>
                  <a:pt x="1773388" y="879352"/>
                  <a:pt x="1690237" y="1020281"/>
                </a:cubicBezTo>
                <a:cubicBezTo>
                  <a:pt x="1661713" y="1200709"/>
                  <a:pt x="629275" y="1847170"/>
                  <a:pt x="19691" y="2248546"/>
                </a:cubicBezTo>
                <a:close/>
                <a:moveTo>
                  <a:pt x="1805382" y="3858278"/>
                </a:moveTo>
                <a:cubicBezTo>
                  <a:pt x="1676483" y="3404460"/>
                  <a:pt x="1433840" y="2881111"/>
                  <a:pt x="1583946" y="2815971"/>
                </a:cubicBezTo>
                <a:cubicBezTo>
                  <a:pt x="1713076" y="2686769"/>
                  <a:pt x="2928316" y="2770622"/>
                  <a:pt x="3657403" y="2804207"/>
                </a:cubicBezTo>
                <a:cubicBezTo>
                  <a:pt x="3192869" y="3648569"/>
                  <a:pt x="2456828" y="3896652"/>
                  <a:pt x="1805382" y="3858278"/>
                </a:cubicBezTo>
                <a:close/>
                <a:moveTo>
                  <a:pt x="762284" y="3480575"/>
                </a:moveTo>
                <a:cubicBezTo>
                  <a:pt x="380940" y="3198297"/>
                  <a:pt x="161300" y="2806810"/>
                  <a:pt x="58293" y="2412172"/>
                </a:cubicBezTo>
                <a:cubicBezTo>
                  <a:pt x="450067" y="2149344"/>
                  <a:pt x="872820" y="1756853"/>
                  <a:pt x="981158" y="1879484"/>
                </a:cubicBezTo>
                <a:cubicBezTo>
                  <a:pt x="1143940" y="1962367"/>
                  <a:pt x="1439720" y="3144041"/>
                  <a:pt x="1633080" y="3847823"/>
                </a:cubicBezTo>
                <a:cubicBezTo>
                  <a:pt x="1278110" y="3779994"/>
                  <a:pt x="991090" y="3649942"/>
                  <a:pt x="762284" y="3480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latin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D93462AE-86CF-B481-EC31-1A65B9E6697B}"/>
              </a:ext>
            </a:extLst>
          </p:cNvPr>
          <p:cNvSpPr txBox="1"/>
          <p:nvPr/>
        </p:nvSpPr>
        <p:spPr>
          <a:xfrm>
            <a:off x="8813611" y="3807945"/>
            <a:ext cx="2791899" cy="646331"/>
          </a:xfrm>
          <a:prstGeom prst="rect">
            <a:avLst/>
          </a:prstGeom>
          <a:noFill/>
        </p:spPr>
        <p:txBody>
          <a:bodyPr wrap="square" rtlCol="0">
            <a:spAutoFit/>
          </a:bodyPr>
          <a:lstStyle/>
          <a:p>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Ortak</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ilginin</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sağlanması</a:t>
            </a:r>
            <a:endParaRPr lang="ko-KR" altLang="en-US"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807ED0F1-DF33-A8A0-7BCA-4F390847AEB8}"/>
              </a:ext>
            </a:extLst>
          </p:cNvPr>
          <p:cNvSpPr txBox="1"/>
          <p:nvPr/>
        </p:nvSpPr>
        <p:spPr>
          <a:xfrm>
            <a:off x="8642628" y="5518749"/>
            <a:ext cx="2791899" cy="646331"/>
          </a:xfrm>
          <a:prstGeom prst="rect">
            <a:avLst/>
          </a:prstGeom>
          <a:noFill/>
        </p:spPr>
        <p:txBody>
          <a:bodyPr wrap="square" rtlCol="0">
            <a:spAutoFit/>
          </a:bodyPr>
          <a:lstStyle/>
          <a:p>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Dil</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gelişimini</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desteklemek</a:t>
            </a:r>
            <a:endParaRPr lang="ko-KR" altLang="en-US"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5" name="TextBox 24">
            <a:extLst>
              <a:ext uri="{FF2B5EF4-FFF2-40B4-BE49-F238E27FC236}">
                <a16:creationId xmlns:a16="http://schemas.microsoft.com/office/drawing/2014/main" id="{87B578C5-5312-22F4-A63F-D152EB962187}"/>
              </a:ext>
            </a:extLst>
          </p:cNvPr>
          <p:cNvSpPr txBox="1"/>
          <p:nvPr/>
        </p:nvSpPr>
        <p:spPr>
          <a:xfrm>
            <a:off x="8330075" y="2143307"/>
            <a:ext cx="2791899" cy="1200329"/>
          </a:xfrm>
          <a:prstGeom prst="rect">
            <a:avLst/>
          </a:prstGeom>
          <a:noFill/>
        </p:spPr>
        <p:txBody>
          <a:bodyPr wrap="square" rtlCol="0">
            <a:spAutoFit/>
          </a:bodyPr>
          <a:lstStyle/>
          <a:p>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Bireyin</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etkileşim</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girişimini</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olumlu</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davranışlarla</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karşılamak</a:t>
            </a:r>
            <a:endParaRPr lang="ko-KR" altLang="en-US"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8B901BD1-7ECF-A3DF-EE7F-9323B650188C}"/>
              </a:ext>
            </a:extLst>
          </p:cNvPr>
          <p:cNvSpPr txBox="1"/>
          <p:nvPr/>
        </p:nvSpPr>
        <p:spPr>
          <a:xfrm>
            <a:off x="1077361" y="5247289"/>
            <a:ext cx="2804354" cy="923330"/>
          </a:xfrm>
          <a:prstGeom prst="rect">
            <a:avLst/>
          </a:prstGeom>
          <a:noFill/>
        </p:spPr>
        <p:txBody>
          <a:bodyPr wrap="square" rtlCol="0">
            <a:spAutoFit/>
          </a:bodyPr>
          <a:lstStyle/>
          <a:p>
            <a:pPr algn="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Karşılıklı</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çocuk-yetişkin</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etkileşimin</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kurulması</a:t>
            </a:r>
            <a:endParaRPr lang="ko-KR" altLang="en-US"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4E85E57B-580A-ED70-E135-B9354C469145}"/>
              </a:ext>
            </a:extLst>
          </p:cNvPr>
          <p:cNvSpPr txBox="1"/>
          <p:nvPr/>
        </p:nvSpPr>
        <p:spPr>
          <a:xfrm>
            <a:off x="760492" y="3526406"/>
            <a:ext cx="2804354" cy="646331"/>
          </a:xfrm>
          <a:prstGeom prst="rect">
            <a:avLst/>
          </a:prstGeom>
          <a:noFill/>
        </p:spPr>
        <p:txBody>
          <a:bodyPr wrap="square" rtlCol="0">
            <a:spAutoFit/>
          </a:bodyPr>
          <a:lstStyle/>
          <a:p>
            <a:pPr algn="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Sosyal</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tepkilerini</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geliştirmek</a:t>
            </a:r>
            <a:endParaRPr lang="ko-KR" altLang="en-US"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34" name="TextBox 33">
            <a:extLst>
              <a:ext uri="{FF2B5EF4-FFF2-40B4-BE49-F238E27FC236}">
                <a16:creationId xmlns:a16="http://schemas.microsoft.com/office/drawing/2014/main" id="{3CD5B98F-9387-1AC4-2733-47368098F447}"/>
              </a:ext>
            </a:extLst>
          </p:cNvPr>
          <p:cNvSpPr txBox="1"/>
          <p:nvPr/>
        </p:nvSpPr>
        <p:spPr>
          <a:xfrm>
            <a:off x="1524620" y="2362720"/>
            <a:ext cx="2804354" cy="646331"/>
          </a:xfrm>
          <a:prstGeom prst="rect">
            <a:avLst/>
          </a:prstGeom>
          <a:noFill/>
        </p:spPr>
        <p:txBody>
          <a:bodyPr wrap="square" rtlCol="0">
            <a:spAutoFit/>
          </a:bodyPr>
          <a:lstStyle/>
          <a:p>
            <a:pPr algn="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Bireyin</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etkileşimini</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artırmak</a:t>
            </a:r>
            <a:endParaRPr lang="ko-KR" altLang="en-US" b="1" dirty="0">
              <a:solidFill>
                <a:schemeClr val="tx1">
                  <a:lumMod val="75000"/>
                  <a:lumOff val="25000"/>
                </a:schemeClr>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9366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EC9A7B-8F95-A770-8646-5908892468DA}"/>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Nitelikli Etkileşim Stratejileri</a:t>
            </a:r>
          </a:p>
        </p:txBody>
      </p:sp>
      <p:graphicFrame>
        <p:nvGraphicFramePr>
          <p:cNvPr id="3" name="Diyagram 2">
            <a:extLst>
              <a:ext uri="{FF2B5EF4-FFF2-40B4-BE49-F238E27FC236}">
                <a16:creationId xmlns:a16="http://schemas.microsoft.com/office/drawing/2014/main" id="{F7944494-F099-A722-EA44-899E5389EA0E}"/>
              </a:ext>
            </a:extLst>
          </p:cNvPr>
          <p:cNvGraphicFramePr/>
          <p:nvPr>
            <p:extLst>
              <p:ext uri="{D42A27DB-BD31-4B8C-83A1-F6EECF244321}">
                <p14:modId xmlns:p14="http://schemas.microsoft.com/office/powerpoint/2010/main" val="2938340823"/>
              </p:ext>
            </p:extLst>
          </p:nvPr>
        </p:nvGraphicFramePr>
        <p:xfrm>
          <a:off x="402956" y="2045775"/>
          <a:ext cx="11406752" cy="4643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389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EBABA7-01D8-167F-06D5-FC79FB8803AE}"/>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a) Bireyin Liderliğini İzleme</a:t>
            </a:r>
          </a:p>
        </p:txBody>
      </p:sp>
      <p:sp>
        <p:nvSpPr>
          <p:cNvPr id="3" name="Metin kutusu 2">
            <a:extLst>
              <a:ext uri="{FF2B5EF4-FFF2-40B4-BE49-F238E27FC236}">
                <a16:creationId xmlns:a16="http://schemas.microsoft.com/office/drawing/2014/main" id="{CA6BC975-2E34-9889-1380-9FF4149FDDB3}"/>
              </a:ext>
            </a:extLst>
          </p:cNvPr>
          <p:cNvSpPr txBox="1"/>
          <p:nvPr/>
        </p:nvSpPr>
        <p:spPr>
          <a:xfrm>
            <a:off x="356460" y="2226812"/>
            <a:ext cx="5346916" cy="3664145"/>
          </a:xfrm>
          <a:prstGeom prst="rect">
            <a:avLst/>
          </a:prstGeom>
          <a:noFill/>
        </p:spPr>
        <p:txBody>
          <a:bodyPr wrap="square" rtlCol="0">
            <a:spAutoFit/>
          </a:bodyPr>
          <a:lstStyle/>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Bireyin liderliğini izlemek onun o anda oynadığı, baktığı, dokunduğu nesne ya da olayla yetişkinin de ilgilenmesi ve onun dünyasına girmesi anlamına gelmektedir. </a:t>
            </a:r>
          </a:p>
        </p:txBody>
      </p:sp>
      <p:pic>
        <p:nvPicPr>
          <p:cNvPr id="2050" name="Picture 2" descr="How Play Helps Kids Navigate Difficult Times |… | PBS KIDS for Parents">
            <a:extLst>
              <a:ext uri="{FF2B5EF4-FFF2-40B4-BE49-F238E27FC236}">
                <a16:creationId xmlns:a16="http://schemas.microsoft.com/office/drawing/2014/main" id="{513AB3E3-AEE0-843A-1C32-FD0E96140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360" y="2344385"/>
            <a:ext cx="57721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4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EBABA7-01D8-167F-06D5-FC79FB8803AE}"/>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Bireyin Liderliğini İzleme (örnek)</a:t>
            </a:r>
          </a:p>
        </p:txBody>
      </p:sp>
      <p:sp>
        <p:nvSpPr>
          <p:cNvPr id="3" name="Metin kutusu 2">
            <a:extLst>
              <a:ext uri="{FF2B5EF4-FFF2-40B4-BE49-F238E27FC236}">
                <a16:creationId xmlns:a16="http://schemas.microsoft.com/office/drawing/2014/main" id="{CA6BC975-2E34-9889-1380-9FF4149FDDB3}"/>
              </a:ext>
            </a:extLst>
          </p:cNvPr>
          <p:cNvSpPr txBox="1"/>
          <p:nvPr/>
        </p:nvSpPr>
        <p:spPr>
          <a:xfrm>
            <a:off x="325332" y="1994512"/>
            <a:ext cx="11530739" cy="3340979"/>
          </a:xfrm>
          <a:prstGeom prst="rect">
            <a:avLst/>
          </a:prstGeom>
          <a:noFill/>
        </p:spPr>
        <p:txBody>
          <a:bodyPr wrap="square" rtlCol="0">
            <a:spAutoFit/>
          </a:bodyPr>
          <a:lstStyle/>
          <a:p>
            <a:pPr lvl="1">
              <a:lnSpc>
                <a:spcPct val="150000"/>
              </a:lnSpc>
            </a:pPr>
            <a:r>
              <a:rPr lang="tr-TR" sz="2400" dirty="0">
                <a:latin typeface="Tahoma" panose="020B0604030504040204" pitchFamily="34" charset="0"/>
                <a:ea typeface="Tahoma" panose="020B0604030504040204" pitchFamily="34" charset="0"/>
                <a:cs typeface="Tahoma" panose="020B0604030504040204" pitchFamily="34" charset="0"/>
              </a:rPr>
              <a:t>Ayşe 2 yaşında kız çocuğudur. Ayşe, annesi ona yemek yemeye çalışırken dışarıda yağan yağmuru fark etmiştir. Ayşe, hem yağmurun sesine hem de yağmur damlalarının camda bıraktığı  ize odaklanmıştır.  Bu durumda Ayşe’ye yemek yemesi için zorlamak yerine 1-2 dakikalığına ara vermek ve Ayşe’nin ilgilendiği, baktığı durumları onun için anlamlandırmak etkileşim fırsatları oluşturacaktır. </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752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5C551A7-3384-C0CF-C0BB-0F9CF2193133}"/>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b) Sıra Alma</a:t>
            </a:r>
          </a:p>
        </p:txBody>
      </p:sp>
      <p:graphicFrame>
        <p:nvGraphicFramePr>
          <p:cNvPr id="3" name="Diyagram 2">
            <a:extLst>
              <a:ext uri="{FF2B5EF4-FFF2-40B4-BE49-F238E27FC236}">
                <a16:creationId xmlns:a16="http://schemas.microsoft.com/office/drawing/2014/main" id="{03D0779A-0ABE-4336-95D6-7A4833CC8EA5}"/>
              </a:ext>
            </a:extLst>
          </p:cNvPr>
          <p:cNvGraphicFramePr/>
          <p:nvPr>
            <p:extLst>
              <p:ext uri="{D42A27DB-BD31-4B8C-83A1-F6EECF244321}">
                <p14:modId xmlns:p14="http://schemas.microsoft.com/office/powerpoint/2010/main" val="998145845"/>
              </p:ext>
            </p:extLst>
          </p:nvPr>
        </p:nvGraphicFramePr>
        <p:xfrm>
          <a:off x="202207" y="2030278"/>
          <a:ext cx="11776990" cy="4618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068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13DC3A-F116-635E-B6F8-156AE2315505}"/>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c) Duyarlılık</a:t>
            </a:r>
            <a:endParaRPr sz="4000" b="1" dirty="0">
              <a:latin typeface="Tahoma" panose="020B0604030504040204" pitchFamily="34" charset="0"/>
              <a:ea typeface="Tahoma" panose="020B0604030504040204" pitchFamily="34" charset="0"/>
              <a:cs typeface="Tahoma" panose="020B0604030504040204" pitchFamily="34" charset="0"/>
            </a:endParaRPr>
          </a:p>
        </p:txBody>
      </p:sp>
      <p:sp>
        <p:nvSpPr>
          <p:cNvPr id="4" name="Metin kutusu 3">
            <a:extLst>
              <a:ext uri="{FF2B5EF4-FFF2-40B4-BE49-F238E27FC236}">
                <a16:creationId xmlns:a16="http://schemas.microsoft.com/office/drawing/2014/main" id="{C693D65A-C8BA-4D14-73C0-4D4F01D78C81}"/>
              </a:ext>
            </a:extLst>
          </p:cNvPr>
          <p:cNvSpPr txBox="1"/>
          <p:nvPr/>
        </p:nvSpPr>
        <p:spPr>
          <a:xfrm>
            <a:off x="575894" y="2061275"/>
            <a:ext cx="11311306" cy="4171976"/>
          </a:xfrm>
          <a:prstGeom prst="rect">
            <a:avLst/>
          </a:prstGeom>
          <a:noFill/>
        </p:spPr>
        <p:txBody>
          <a:bodyPr wrap="square" rtlCol="0">
            <a:spAutoFit/>
          </a:bodyPr>
          <a:lstStyle/>
          <a:p>
            <a:pPr>
              <a:lnSpc>
                <a:spcPct val="150000"/>
              </a:lnSpc>
            </a:pPr>
            <a:r>
              <a:rPr lang="tr-TR" sz="2800" dirty="0">
                <a:latin typeface="Tahoma" panose="020B0604030504040204" pitchFamily="34" charset="0"/>
                <a:ea typeface="Tahoma" panose="020B0604030504040204" pitchFamily="34" charset="0"/>
                <a:cs typeface="Tahoma" panose="020B0604030504040204" pitchFamily="34" charset="0"/>
              </a:rPr>
              <a:t>Çocuğun ilgilendiği, etkileştiği, baktığı, dokunduğu, durum ya da nesnelerin farkında olduğunuzu çocuğa hissettirmeniz. </a:t>
            </a:r>
          </a:p>
          <a:p>
            <a:pPr>
              <a:lnSpc>
                <a:spcPct val="150000"/>
              </a:lnSpc>
            </a:pPr>
            <a:endParaRPr lang="tr-TR" sz="2800" i="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tr-TR" sz="2400" i="1" dirty="0">
                <a:latin typeface="Tahoma" panose="020B0604030504040204" pitchFamily="34" charset="0"/>
                <a:ea typeface="Tahoma" panose="020B0604030504040204" pitchFamily="34" charset="0"/>
                <a:cs typeface="Tahoma" panose="020B0604030504040204" pitchFamily="34" charset="0"/>
              </a:rPr>
              <a:t>Çocukla birlikte arabayla oynarken çocuğun kum havuzuna doğru yöneldiğini ya da bakışlarını yönelttiğini gördünüz. Duyarlı biri olarak onun baktığı yöne doğru bedeninizi döndürebilir, ilgisini çeken şeyi isimlendirebilir ya da ilgisini çeken şeyle ilgili soru sorabilirsiniz. </a:t>
            </a:r>
          </a:p>
        </p:txBody>
      </p:sp>
    </p:spTree>
    <p:extLst>
      <p:ext uri="{BB962C8B-B14F-4D97-AF65-F5344CB8AC3E}">
        <p14:creationId xmlns:p14="http://schemas.microsoft.com/office/powerpoint/2010/main" val="210128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B498B83-6756-66BB-8C3E-F4CAD2901874}"/>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d) </a:t>
            </a:r>
            <a:r>
              <a:rPr lang="tr-TR" sz="4000" b="1" cap="none" dirty="0" err="1">
                <a:latin typeface="Tahoma" panose="020B0604030504040204" pitchFamily="34" charset="0"/>
                <a:ea typeface="Tahoma" panose="020B0604030504040204" pitchFamily="34" charset="0"/>
                <a:cs typeface="Tahoma" panose="020B0604030504040204" pitchFamily="34" charset="0"/>
              </a:rPr>
              <a:t>Yanıtlayıcılık</a:t>
            </a:r>
            <a:endParaRPr lang="tr-TR" sz="4000" b="1" cap="none" dirty="0">
              <a:latin typeface="Tahoma" panose="020B0604030504040204" pitchFamily="34" charset="0"/>
              <a:ea typeface="Tahoma" panose="020B0604030504040204" pitchFamily="34" charset="0"/>
              <a:cs typeface="Tahoma" panose="020B0604030504040204" pitchFamily="34" charset="0"/>
            </a:endParaRPr>
          </a:p>
        </p:txBody>
      </p:sp>
      <p:sp>
        <p:nvSpPr>
          <p:cNvPr id="3" name="Metin kutusu 2">
            <a:extLst>
              <a:ext uri="{FF2B5EF4-FFF2-40B4-BE49-F238E27FC236}">
                <a16:creationId xmlns:a16="http://schemas.microsoft.com/office/drawing/2014/main" id="{601DF444-CA72-AC8B-4D5D-52BA12E35538}"/>
              </a:ext>
            </a:extLst>
          </p:cNvPr>
          <p:cNvSpPr txBox="1"/>
          <p:nvPr/>
        </p:nvSpPr>
        <p:spPr>
          <a:xfrm>
            <a:off x="191353" y="2054614"/>
            <a:ext cx="12000647" cy="4528740"/>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tr-TR" sz="2800" dirty="0" err="1">
                <a:latin typeface="Tahoma" panose="020B0604030504040204" pitchFamily="34" charset="0"/>
                <a:ea typeface="Tahoma" panose="020B0604030504040204" pitchFamily="34" charset="0"/>
                <a:cs typeface="Tahoma" panose="020B0604030504040204" pitchFamily="34" charset="0"/>
              </a:rPr>
              <a:t>Yanıtlayıcılık</a:t>
            </a:r>
            <a:r>
              <a:rPr lang="tr-TR" sz="2800" dirty="0">
                <a:latin typeface="Tahoma" panose="020B0604030504040204" pitchFamily="34" charset="0"/>
                <a:ea typeface="Tahoma" panose="020B0604030504040204" pitchFamily="34" charset="0"/>
                <a:cs typeface="Tahoma" panose="020B0604030504040204" pitchFamily="34" charset="0"/>
              </a:rPr>
              <a:t>, çocuğun dünyasına girmiş bir yetişkinin </a:t>
            </a:r>
            <a:r>
              <a:rPr lang="tr-TR" sz="2800" b="1" dirty="0">
                <a:latin typeface="Tahoma" panose="020B0604030504040204" pitchFamily="34" charset="0"/>
                <a:ea typeface="Tahoma" panose="020B0604030504040204" pitchFamily="34" charset="0"/>
                <a:cs typeface="Tahoma" panose="020B0604030504040204" pitchFamily="34" charset="0"/>
              </a:rPr>
              <a:t>bireyin gelişim düzeyine uygun olacak dil gelişimini destekleyecek  şekilde onun dünyası hakkında anlamlı girdiler sağlama</a:t>
            </a:r>
            <a:r>
              <a:rPr lang="tr-TR" sz="2800" dirty="0">
                <a:latin typeface="Tahoma" panose="020B0604030504040204" pitchFamily="34" charset="0"/>
                <a:ea typeface="Tahoma" panose="020B0604030504040204" pitchFamily="34" charset="0"/>
                <a:cs typeface="Tahoma" panose="020B0604030504040204" pitchFamily="34" charset="0"/>
              </a:rPr>
              <a:t>sıdır. </a:t>
            </a:r>
          </a:p>
          <a:p>
            <a:pPr marL="285750" indent="-285750">
              <a:lnSpc>
                <a:spcPct val="150000"/>
              </a:lnSpc>
              <a:buFont typeface="Courier New" panose="02070309020205020404" pitchFamily="49" charset="0"/>
              <a:buChar char="o"/>
            </a:pPr>
            <a:r>
              <a:rPr lang="tr-TR" sz="2800" dirty="0">
                <a:latin typeface="Tahoma" panose="020B0604030504040204" pitchFamily="34" charset="0"/>
                <a:ea typeface="Tahoma" panose="020B0604030504040204" pitchFamily="34" charset="0"/>
                <a:cs typeface="Tahoma" panose="020B0604030504040204" pitchFamily="34" charset="0"/>
              </a:rPr>
              <a:t>Yetişkinin, çocuğun oynadığı ya ilgilendiği nesneyi, oyuncağı ve durumları </a:t>
            </a:r>
            <a:r>
              <a:rPr lang="tr-TR" sz="2800" b="1" dirty="0">
                <a:latin typeface="Tahoma" panose="020B0604030504040204" pitchFamily="34" charset="0"/>
                <a:ea typeface="Tahoma" panose="020B0604030504040204" pitchFamily="34" charset="0"/>
                <a:cs typeface="Tahoma" panose="020B0604030504040204" pitchFamily="34" charset="0"/>
              </a:rPr>
              <a:t>sözel olarak ifade etmesi </a:t>
            </a:r>
            <a:r>
              <a:rPr lang="tr-TR" sz="2800" dirty="0">
                <a:latin typeface="Tahoma" panose="020B0604030504040204" pitchFamily="34" charset="0"/>
                <a:ea typeface="Tahoma" panose="020B0604030504040204" pitchFamily="34" charset="0"/>
                <a:cs typeface="Tahoma" panose="020B0604030504040204" pitchFamily="34" charset="0"/>
              </a:rPr>
              <a:t>ve birey için anlamlı hale getirmesidir. </a:t>
            </a:r>
          </a:p>
          <a:p>
            <a:pPr marL="285750" indent="-285750">
              <a:lnSpc>
                <a:spcPct val="150000"/>
              </a:lnSpc>
              <a:buFont typeface="Courier New" panose="02070309020205020404" pitchFamily="49" charset="0"/>
              <a:buChar char="o"/>
            </a:pPr>
            <a:r>
              <a:rPr lang="tr-TR" sz="2800" dirty="0" err="1">
                <a:latin typeface="Tahoma" panose="020B0604030504040204" pitchFamily="34" charset="0"/>
                <a:ea typeface="Tahoma" panose="020B0604030504040204" pitchFamily="34" charset="0"/>
                <a:cs typeface="Tahoma" panose="020B0604030504040204" pitchFamily="34" charset="0"/>
              </a:rPr>
              <a:t>Yanıtlayıcılık</a:t>
            </a:r>
            <a:r>
              <a:rPr lang="tr-TR" sz="2800" dirty="0">
                <a:latin typeface="Tahoma" panose="020B0604030504040204" pitchFamily="34" charset="0"/>
                <a:ea typeface="Tahoma" panose="020B0604030504040204" pitchFamily="34" charset="0"/>
                <a:cs typeface="Tahoma" panose="020B0604030504040204" pitchFamily="34" charset="0"/>
              </a:rPr>
              <a:t>; soru sorarak , taklit yaparak ya da yorum yaparak gerçekleştirilir. </a:t>
            </a:r>
          </a:p>
        </p:txBody>
      </p:sp>
    </p:spTree>
    <p:extLst>
      <p:ext uri="{BB962C8B-B14F-4D97-AF65-F5344CB8AC3E}">
        <p14:creationId xmlns:p14="http://schemas.microsoft.com/office/powerpoint/2010/main" val="287525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BCBD5B-2689-1F7B-C247-849F885851C6}"/>
              </a:ext>
            </a:extLst>
          </p:cNvPr>
          <p:cNvSpPr>
            <a:spLocks noGrp="1"/>
          </p:cNvSpPr>
          <p:nvPr>
            <p:ph type="title"/>
          </p:nvPr>
        </p:nvSpPr>
        <p:spPr/>
        <p:txBody>
          <a:bodyPr>
            <a:normAutofit/>
          </a:bodyPr>
          <a:lstStyle/>
          <a:p>
            <a:pPr algn="ctr"/>
            <a:r>
              <a:rPr lang="tr-TR" sz="3600" b="1" cap="none" dirty="0" err="1">
                <a:latin typeface="Tahoma" panose="020B0604030504040204" pitchFamily="34" charset="0"/>
                <a:ea typeface="Tahoma" panose="020B0604030504040204" pitchFamily="34" charset="0"/>
                <a:cs typeface="Tahoma" panose="020B0604030504040204" pitchFamily="34" charset="0"/>
              </a:rPr>
              <a:t>Yanıtlayıcılık</a:t>
            </a:r>
            <a:r>
              <a:rPr lang="tr-TR" sz="3600" b="1" cap="none" dirty="0">
                <a:latin typeface="Tahoma" panose="020B0604030504040204" pitchFamily="34" charset="0"/>
                <a:ea typeface="Tahoma" panose="020B0604030504040204" pitchFamily="34" charset="0"/>
                <a:cs typeface="Tahoma" panose="020B0604030504040204" pitchFamily="34" charset="0"/>
              </a:rPr>
              <a:t> (örnek)</a:t>
            </a:r>
            <a:endParaRPr sz="3600" dirty="0"/>
          </a:p>
        </p:txBody>
      </p:sp>
      <p:sp>
        <p:nvSpPr>
          <p:cNvPr id="4" name="Metin kutusu 3">
            <a:extLst>
              <a:ext uri="{FF2B5EF4-FFF2-40B4-BE49-F238E27FC236}">
                <a16:creationId xmlns:a16="http://schemas.microsoft.com/office/drawing/2014/main" id="{109BDC7B-8EF6-3EC2-51A7-9B8C1F2FC822}"/>
              </a:ext>
            </a:extLst>
          </p:cNvPr>
          <p:cNvSpPr txBox="1"/>
          <p:nvPr/>
        </p:nvSpPr>
        <p:spPr>
          <a:xfrm>
            <a:off x="325333" y="2275757"/>
            <a:ext cx="11530738" cy="3397661"/>
          </a:xfrm>
          <a:prstGeom prst="rect">
            <a:avLst/>
          </a:prstGeom>
          <a:noFill/>
        </p:spPr>
        <p:txBody>
          <a:bodyPr wrap="square">
            <a:spAutoFit/>
          </a:bodyPr>
          <a:lstStyle/>
          <a:p>
            <a:pPr marL="742950" lvl="1" indent="-285750">
              <a:lnSpc>
                <a:spcPct val="200000"/>
              </a:lnSpc>
              <a:buFont typeface="Courier New" panose="02070309020205020404" pitchFamily="49" charset="0"/>
              <a:buChar char="o"/>
            </a:pPr>
            <a:r>
              <a:rPr lang="tr-TR" sz="2800" dirty="0">
                <a:latin typeface="Tahoma" panose="020B0604030504040204" pitchFamily="34" charset="0"/>
                <a:ea typeface="Tahoma" panose="020B0604030504040204" pitchFamily="34" charset="0"/>
                <a:cs typeface="Tahoma" panose="020B0604030504040204" pitchFamily="34" charset="0"/>
              </a:rPr>
              <a:t>Çocuk oyuncak inekle ilgilenirken. Yetişkinin »inek» demesi ya da «</a:t>
            </a:r>
            <a:r>
              <a:rPr lang="tr-TR" sz="2800" dirty="0" err="1">
                <a:latin typeface="Tahoma" panose="020B0604030504040204" pitchFamily="34" charset="0"/>
                <a:ea typeface="Tahoma" panose="020B0604030504040204" pitchFamily="34" charset="0"/>
                <a:cs typeface="Tahoma" panose="020B0604030504040204" pitchFamily="34" charset="0"/>
              </a:rPr>
              <a:t>mööö</a:t>
            </a:r>
            <a:r>
              <a:rPr lang="tr-TR" sz="2800" dirty="0">
                <a:latin typeface="Tahoma" panose="020B0604030504040204" pitchFamily="34" charset="0"/>
                <a:ea typeface="Tahoma" panose="020B0604030504040204" pitchFamily="34" charset="0"/>
                <a:cs typeface="Tahoma" panose="020B0604030504040204" pitchFamily="34" charset="0"/>
              </a:rPr>
              <a:t>» diye ses çıkarması</a:t>
            </a:r>
          </a:p>
          <a:p>
            <a:pPr marL="742950" lvl="1" indent="-285750">
              <a:lnSpc>
                <a:spcPct val="200000"/>
              </a:lnSpc>
              <a:buFont typeface="Courier New" panose="02070309020205020404" pitchFamily="49" charset="0"/>
              <a:buChar char="o"/>
            </a:pPr>
            <a:r>
              <a:rPr lang="tr-TR" sz="2800" dirty="0">
                <a:latin typeface="Tahoma" panose="020B0604030504040204" pitchFamily="34" charset="0"/>
                <a:ea typeface="Tahoma" panose="020B0604030504040204" pitchFamily="34" charset="0"/>
                <a:cs typeface="Tahoma" panose="020B0604030504040204" pitchFamily="34" charset="0"/>
              </a:rPr>
              <a:t>Yemek yiyen çocuğun yemeğini yerken «çok lezzetli» ya da «mmm çok mu güzel» biçiminde soru sormak ya da yorum yapmak</a:t>
            </a:r>
          </a:p>
        </p:txBody>
      </p:sp>
    </p:spTree>
    <p:extLst>
      <p:ext uri="{BB962C8B-B14F-4D97-AF65-F5344CB8AC3E}">
        <p14:creationId xmlns:p14="http://schemas.microsoft.com/office/powerpoint/2010/main" val="414018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6745FB-3ED5-0777-DC86-A9787C4DFEE8}"/>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e) Taklit Etme</a:t>
            </a:r>
          </a:p>
        </p:txBody>
      </p:sp>
      <p:sp>
        <p:nvSpPr>
          <p:cNvPr id="3" name="Metin kutusu 2">
            <a:extLst>
              <a:ext uri="{FF2B5EF4-FFF2-40B4-BE49-F238E27FC236}">
                <a16:creationId xmlns:a16="http://schemas.microsoft.com/office/drawing/2014/main" id="{D7B1DCFB-0EE2-EB6B-05A7-F1A1847DB35D}"/>
              </a:ext>
            </a:extLst>
          </p:cNvPr>
          <p:cNvSpPr txBox="1"/>
          <p:nvPr/>
        </p:nvSpPr>
        <p:spPr>
          <a:xfrm>
            <a:off x="356329" y="1963515"/>
            <a:ext cx="11468746" cy="4448975"/>
          </a:xfrm>
          <a:prstGeom prst="rect">
            <a:avLst/>
          </a:prstGeom>
          <a:noFill/>
        </p:spPr>
        <p:txBody>
          <a:bodyPr wrap="square" rtlCol="0">
            <a:spAutoFit/>
          </a:bodyPr>
          <a:lstStyle/>
          <a:p>
            <a:pPr marL="285750" indent="-285750">
              <a:lnSpc>
                <a:spcPct val="15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Sosyal öğrenme kuramına göre çocuklar </a:t>
            </a:r>
            <a:r>
              <a:rPr lang="tr-TR" sz="2400" b="1" dirty="0">
                <a:latin typeface="Tahoma" panose="020B0604030504040204" pitchFamily="34" charset="0"/>
                <a:ea typeface="Tahoma" panose="020B0604030504040204" pitchFamily="34" charset="0"/>
                <a:cs typeface="Tahoma" panose="020B0604030504040204" pitchFamily="34" charset="0"/>
              </a:rPr>
              <a:t>yetişkin davranışlarını taklit ederek pek çok şeyi öğrenirler. </a:t>
            </a:r>
          </a:p>
          <a:p>
            <a:pPr marL="285750" indent="-285750">
              <a:lnSpc>
                <a:spcPct val="15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Çocuğun sizi taklit edebilmesi için </a:t>
            </a:r>
            <a:r>
              <a:rPr lang="tr-TR" sz="2400" b="1" dirty="0">
                <a:latin typeface="Tahoma" panose="020B0604030504040204" pitchFamily="34" charset="0"/>
                <a:ea typeface="Tahoma" panose="020B0604030504040204" pitchFamily="34" charset="0"/>
                <a:cs typeface="Tahoma" panose="020B0604030504040204" pitchFamily="34" charset="0"/>
              </a:rPr>
              <a:t>önce sizin onu taklit edebilmeniz </a:t>
            </a:r>
            <a:r>
              <a:rPr lang="tr-TR" sz="2400" dirty="0">
                <a:latin typeface="Tahoma" panose="020B0604030504040204" pitchFamily="34" charset="0"/>
                <a:ea typeface="Tahoma" panose="020B0604030504040204" pitchFamily="34" charset="0"/>
                <a:cs typeface="Tahoma" panose="020B0604030504040204" pitchFamily="34" charset="0"/>
              </a:rPr>
              <a:t>gerekir. </a:t>
            </a:r>
          </a:p>
          <a:p>
            <a:pPr marL="285750" indent="-285750">
              <a:lnSpc>
                <a:spcPct val="15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Özellikle serbest zaman etkinliklerinde ya da oyun oynarken onu izlemek onun </a:t>
            </a:r>
            <a:r>
              <a:rPr lang="tr-TR" sz="2400" b="1" dirty="0">
                <a:latin typeface="Tahoma" panose="020B0604030504040204" pitchFamily="34" charset="0"/>
                <a:ea typeface="Tahoma" panose="020B0604030504040204" pitchFamily="34" charset="0"/>
                <a:cs typeface="Tahoma" panose="020B0604030504040204" pitchFamily="34" charset="0"/>
              </a:rPr>
              <a:t>yaptıklarının aynısını yapmak ardından çocuğun tepkisini beklemek ve bu döngüyü devam ettirmek</a:t>
            </a:r>
            <a:r>
              <a:rPr lang="tr-TR" sz="2400" dirty="0">
                <a:latin typeface="Tahoma" panose="020B0604030504040204" pitchFamily="34" charset="0"/>
                <a:ea typeface="Tahoma" panose="020B0604030504040204" pitchFamily="34" charset="0"/>
                <a:cs typeface="Tahoma" panose="020B0604030504040204" pitchFamily="34" charset="0"/>
              </a:rPr>
              <a:t>. </a:t>
            </a:r>
          </a:p>
          <a:p>
            <a:pPr marL="285750" indent="-285750">
              <a:lnSpc>
                <a:spcPct val="15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Taklit etme bir bakıma sıra alma rutinini oluşturmada kullanılabilecek olumlu ve nitelikli etkileşimin oluşturulmasında etkili bir yoldur. </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613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E3F4243-AF0F-4F37-0F56-99350281A363}"/>
              </a:ext>
            </a:extLst>
          </p:cNvPr>
          <p:cNvSpPr>
            <a:spLocks noGrp="1"/>
          </p:cNvSpPr>
          <p:nvPr>
            <p:ph type="title"/>
          </p:nvPr>
        </p:nvSpPr>
        <p:spPr/>
        <p:txBody>
          <a:bodyPr/>
          <a:lstStyle/>
          <a:p>
            <a:pPr algn="ctr"/>
            <a:r>
              <a:rPr lang="tr-TR" sz="3600" b="1" dirty="0" err="1">
                <a:latin typeface="Tahoma" panose="020B0604030504040204" pitchFamily="34" charset="0"/>
                <a:ea typeface="Tahoma" panose="020B0604030504040204" pitchFamily="34" charset="0"/>
                <a:cs typeface="Tahoma" panose="020B0604030504040204" pitchFamily="34" charset="0"/>
              </a:rPr>
              <a:t>gİRİŞ</a:t>
            </a:r>
            <a:endParaRPr b="1" dirty="0">
              <a:latin typeface="Tahoma" panose="020B0604030504040204" pitchFamily="34" charset="0"/>
              <a:ea typeface="Tahoma" panose="020B0604030504040204" pitchFamily="34" charset="0"/>
              <a:cs typeface="Tahoma" panose="020B0604030504040204" pitchFamily="34" charset="0"/>
            </a:endParaRPr>
          </a:p>
        </p:txBody>
      </p:sp>
      <p:sp>
        <p:nvSpPr>
          <p:cNvPr id="3" name="İçerik Yer Tutucusu 2">
            <a:extLst>
              <a:ext uri="{FF2B5EF4-FFF2-40B4-BE49-F238E27FC236}">
                <a16:creationId xmlns:a16="http://schemas.microsoft.com/office/drawing/2014/main" id="{E23D9C8A-E108-A875-7582-D8EB5DB93C5B}"/>
              </a:ext>
            </a:extLst>
          </p:cNvPr>
          <p:cNvSpPr>
            <a:spLocks noGrp="1"/>
          </p:cNvSpPr>
          <p:nvPr>
            <p:ph idx="1"/>
          </p:nvPr>
        </p:nvSpPr>
        <p:spPr>
          <a:xfrm>
            <a:off x="308884" y="1447422"/>
            <a:ext cx="11702302" cy="3963156"/>
          </a:xfrm>
        </p:spPr>
        <p:txBody>
          <a:bodyPr>
            <a:normAutofit/>
          </a:bodyPr>
          <a:lstStyle/>
          <a:p>
            <a:r>
              <a:rPr lang="tr-TR" sz="2800" dirty="0">
                <a:latin typeface="Tahoma" panose="020B0604030504040204" pitchFamily="34" charset="0"/>
                <a:ea typeface="Tahoma" panose="020B0604030504040204" pitchFamily="34" charset="0"/>
                <a:cs typeface="Tahoma" panose="020B0604030504040204" pitchFamily="34" charset="0"/>
              </a:rPr>
              <a:t>Dili kullanmanın temel nedeni </a:t>
            </a:r>
            <a:r>
              <a:rPr lang="tr-TR" sz="2800" b="1" dirty="0">
                <a:latin typeface="Tahoma" panose="020B0604030504040204" pitchFamily="34" charset="0"/>
                <a:ea typeface="Tahoma" panose="020B0604030504040204" pitchFamily="34" charset="0"/>
                <a:cs typeface="Tahoma" panose="020B0604030504040204" pitchFamily="34" charset="0"/>
              </a:rPr>
              <a:t>gereksinimlerimizi dile getirmektedir</a:t>
            </a:r>
            <a:r>
              <a:rPr lang="tr-TR" sz="2800" dirty="0">
                <a:latin typeface="Tahoma" panose="020B0604030504040204" pitchFamily="34" charset="0"/>
                <a:ea typeface="Tahoma" panose="020B0604030504040204" pitchFamily="34" charset="0"/>
                <a:cs typeface="Tahoma" panose="020B0604030504040204" pitchFamily="34" charset="0"/>
              </a:rPr>
              <a:t>. Bağlama uygun en iyi öğretim fırsatlarını en iyi doğal ortamlarda yakalayabiliriz. </a:t>
            </a:r>
          </a:p>
          <a:p>
            <a:pPr lvl="1"/>
            <a:r>
              <a:rPr lang="tr-TR" sz="2400" dirty="0">
                <a:latin typeface="Tahoma" panose="020B0604030504040204" pitchFamily="34" charset="0"/>
                <a:ea typeface="Tahoma" panose="020B0604030504040204" pitchFamily="34" charset="0"/>
                <a:cs typeface="Tahoma" panose="020B0604030504040204" pitchFamily="34" charset="0"/>
              </a:rPr>
              <a:t>Sabah uyandığında «günaydın» demeyi öğretmek</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1028" name="Picture 4" descr="What is Natural Environment Teaching (NET)?">
            <a:extLst>
              <a:ext uri="{FF2B5EF4-FFF2-40B4-BE49-F238E27FC236}">
                <a16:creationId xmlns:a16="http://schemas.microsoft.com/office/drawing/2014/main" id="{EDBCB8C9-58E5-E856-1610-B88D086E4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4619" y="4005774"/>
            <a:ext cx="3646567" cy="268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6745FB-3ED5-0777-DC86-A9787C4DFEE8}"/>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Taklit Etme (örnek)</a:t>
            </a:r>
          </a:p>
        </p:txBody>
      </p:sp>
      <p:sp>
        <p:nvSpPr>
          <p:cNvPr id="3" name="Metin kutusu 2">
            <a:extLst>
              <a:ext uri="{FF2B5EF4-FFF2-40B4-BE49-F238E27FC236}">
                <a16:creationId xmlns:a16="http://schemas.microsoft.com/office/drawing/2014/main" id="{D7B1DCFB-0EE2-EB6B-05A7-F1A1847DB35D}"/>
              </a:ext>
            </a:extLst>
          </p:cNvPr>
          <p:cNvSpPr txBox="1"/>
          <p:nvPr/>
        </p:nvSpPr>
        <p:spPr>
          <a:xfrm>
            <a:off x="356329" y="2149495"/>
            <a:ext cx="11468746" cy="1678986"/>
          </a:xfrm>
          <a:prstGeom prst="rect">
            <a:avLst/>
          </a:prstGeom>
          <a:noFill/>
        </p:spPr>
        <p:txBody>
          <a:bodyPr wrap="square" rtlCol="0">
            <a:spAutoFit/>
          </a:bodyPr>
          <a:lstStyle/>
          <a:p>
            <a:pPr marL="285750" indent="-285750">
              <a:lnSpc>
                <a:spcPct val="150000"/>
              </a:lnSpc>
              <a:buFont typeface="Wingdings" pitchFamily="2" charset="2"/>
              <a:buChar char="ü"/>
            </a:pPr>
            <a:r>
              <a:rPr lang="tr-TR" sz="2400" dirty="0">
                <a:latin typeface="Tahoma" panose="020B0604030504040204" pitchFamily="34" charset="0"/>
                <a:ea typeface="Tahoma" panose="020B0604030504040204" pitchFamily="34" charset="0"/>
                <a:cs typeface="Tahoma" panose="020B0604030504040204" pitchFamily="34" charset="0"/>
              </a:rPr>
              <a:t>Çocuk eline iki blok almış ve blokları birbirine vuruyor. Sizde elinize iki blok alın ve onun yaptıklarını taklit edin. Böyle bir durumda karşılıklı oturmanız, göz kontağı kurmanız gerekir. </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GoodTherapy | ADHD May Improve When Parents Avoid Harsh Punishments">
            <a:extLst>
              <a:ext uri="{FF2B5EF4-FFF2-40B4-BE49-F238E27FC236}">
                <a16:creationId xmlns:a16="http://schemas.microsoft.com/office/drawing/2014/main" id="{D41A3743-4057-1CE1-8E55-953431D96C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9122" y="3429000"/>
            <a:ext cx="4665122" cy="311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15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31B563-EF5F-973C-E9AC-A57761F7C667}"/>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f) Etkileşim Hızı</a:t>
            </a:r>
          </a:p>
        </p:txBody>
      </p:sp>
      <p:sp>
        <p:nvSpPr>
          <p:cNvPr id="3" name="Metin kutusu 2">
            <a:extLst>
              <a:ext uri="{FF2B5EF4-FFF2-40B4-BE49-F238E27FC236}">
                <a16:creationId xmlns:a16="http://schemas.microsoft.com/office/drawing/2014/main" id="{56D85D80-D473-3AA8-5F01-9252F164C173}"/>
              </a:ext>
            </a:extLst>
          </p:cNvPr>
          <p:cNvSpPr txBox="1"/>
          <p:nvPr/>
        </p:nvSpPr>
        <p:spPr>
          <a:xfrm>
            <a:off x="575894" y="1987657"/>
            <a:ext cx="11029616" cy="4528740"/>
          </a:xfrm>
          <a:prstGeom prst="rect">
            <a:avLst/>
          </a:prstGeom>
          <a:noFill/>
        </p:spPr>
        <p:txBody>
          <a:bodyPr wrap="square" rtlCol="0">
            <a:spAutoFit/>
          </a:bodyPr>
          <a:lstStyle/>
          <a:p>
            <a:pPr marL="285750" indent="-285750">
              <a:lnSpc>
                <a:spcPct val="15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Etkileşim hızınızı </a:t>
            </a:r>
            <a:r>
              <a:rPr lang="tr-TR" sz="2800" b="1" dirty="0">
                <a:latin typeface="Tahoma" panose="020B0604030504040204" pitchFamily="34" charset="0"/>
                <a:ea typeface="Tahoma" panose="020B0604030504040204" pitchFamily="34" charset="0"/>
                <a:cs typeface="Tahoma" panose="020B0604030504040204" pitchFamily="34" charset="0"/>
              </a:rPr>
              <a:t>karşınızdaki bireyin etkileşim hızına uygun hale getirmelisiniz. </a:t>
            </a:r>
          </a:p>
          <a:p>
            <a:pPr marL="285750" indent="-285750">
              <a:lnSpc>
                <a:spcPct val="15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Hızlı etkileşim kurduğunuzda genellikle birey tepki vermekte zorlanacaktır.</a:t>
            </a:r>
          </a:p>
          <a:p>
            <a:pPr marL="285750" indent="-285750">
              <a:lnSpc>
                <a:spcPct val="15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Yavaş etkileşim ise karşınızdaki bireyin sıkılmasına neden olacaktır.</a:t>
            </a:r>
          </a:p>
          <a:p>
            <a:pPr marL="285750" indent="-285750">
              <a:lnSpc>
                <a:spcPct val="15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Eğer karşınızdaki kişi sizi izleyebilir, taklit edebiliyor ve tepki verebiliyorsa hızınız normal demektir.  </a:t>
            </a:r>
            <a:endParaRP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7319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9CF88E5-7D92-82D5-B992-6986DA9E1CA6}"/>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g) Duygusal İfade Edici Olma</a:t>
            </a:r>
          </a:p>
        </p:txBody>
      </p:sp>
      <p:sp>
        <p:nvSpPr>
          <p:cNvPr id="3" name="Metin kutusu 2">
            <a:extLst>
              <a:ext uri="{FF2B5EF4-FFF2-40B4-BE49-F238E27FC236}">
                <a16:creationId xmlns:a16="http://schemas.microsoft.com/office/drawing/2014/main" id="{E5972E4C-A1CA-804C-0EEC-5DA5F81AACE0}"/>
              </a:ext>
            </a:extLst>
          </p:cNvPr>
          <p:cNvSpPr txBox="1"/>
          <p:nvPr/>
        </p:nvSpPr>
        <p:spPr>
          <a:xfrm>
            <a:off x="575894" y="2151727"/>
            <a:ext cx="5871401" cy="4528740"/>
          </a:xfrm>
          <a:prstGeom prst="rect">
            <a:avLst/>
          </a:prstGeom>
          <a:noFill/>
        </p:spPr>
        <p:txBody>
          <a:bodyPr wrap="square" rtlCol="0">
            <a:spAutoFit/>
          </a:bodyPr>
          <a:lstStyle/>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Etkileşim sırasında yetişkinin jest mimik ve ses tonunu kullanarak duygularını karşısındaki bireye aktarması önemlidir. </a:t>
            </a:r>
          </a:p>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Duygusal ifade edici olma sözsüz iletişim ipuçlarını taşır. </a:t>
            </a:r>
          </a:p>
          <a:p>
            <a:pPr marL="285750" indent="-285750">
              <a:lnSpc>
                <a:spcPct val="150000"/>
              </a:lnSpc>
              <a:buFont typeface="Wingdings" pitchFamily="2" charset="2"/>
              <a:buChar char="v"/>
            </a:pPr>
            <a:endParaRPr sz="2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2" descr="6 Ways to Respond as a Parent When Kids 'Play Pandemic' | The Village  Family Service Center">
            <a:extLst>
              <a:ext uri="{FF2B5EF4-FFF2-40B4-BE49-F238E27FC236}">
                <a16:creationId xmlns:a16="http://schemas.microsoft.com/office/drawing/2014/main" id="{9313627A-270B-BCEA-85A0-AFE43FF0A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661" y="2353482"/>
            <a:ext cx="50800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47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6F0416-383D-C70F-E437-25129CE18D8A}"/>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h) Onaylayıcı Olma</a:t>
            </a:r>
          </a:p>
        </p:txBody>
      </p:sp>
      <p:sp>
        <p:nvSpPr>
          <p:cNvPr id="3" name="Metin kutusu 2">
            <a:extLst>
              <a:ext uri="{FF2B5EF4-FFF2-40B4-BE49-F238E27FC236}">
                <a16:creationId xmlns:a16="http://schemas.microsoft.com/office/drawing/2014/main" id="{1D8B450F-4416-FF0F-9906-DC4075766F7E}"/>
              </a:ext>
            </a:extLst>
          </p:cNvPr>
          <p:cNvSpPr txBox="1"/>
          <p:nvPr/>
        </p:nvSpPr>
        <p:spPr>
          <a:xfrm>
            <a:off x="387194" y="1717990"/>
            <a:ext cx="11804806" cy="5175071"/>
          </a:xfrm>
          <a:prstGeom prst="rect">
            <a:avLst/>
          </a:prstGeom>
          <a:noFill/>
        </p:spPr>
        <p:txBody>
          <a:bodyPr wrap="square" rtlCol="0">
            <a:spAutoFit/>
          </a:bodyPr>
          <a:lstStyle/>
          <a:p>
            <a:pPr marL="285750" indent="-285750">
              <a:lnSpc>
                <a:spcPct val="150000"/>
              </a:lnSpc>
              <a:buFont typeface="Wingdings" pitchFamily="2" charset="2"/>
              <a:buChar char="Ø"/>
            </a:pPr>
            <a:r>
              <a:rPr lang="tr-TR" dirty="0"/>
              <a:t> </a:t>
            </a:r>
            <a:r>
              <a:rPr lang="tr-TR" sz="2800" dirty="0">
                <a:latin typeface="Tahoma" panose="020B0604030504040204" pitchFamily="34" charset="0"/>
                <a:ea typeface="Tahoma" panose="020B0604030504040204" pitchFamily="34" charset="0"/>
                <a:cs typeface="Tahoma" panose="020B0604030504040204" pitchFamily="34" charset="0"/>
              </a:rPr>
              <a:t>Yetişkin tarafından </a:t>
            </a:r>
            <a:r>
              <a:rPr lang="tr-TR" sz="2800" b="1" dirty="0">
                <a:latin typeface="Tahoma" panose="020B0604030504040204" pitchFamily="34" charset="0"/>
                <a:ea typeface="Tahoma" panose="020B0604030504040204" pitchFamily="34" charset="0"/>
                <a:cs typeface="Tahoma" panose="020B0604030504040204" pitchFamily="34" charset="0"/>
              </a:rPr>
              <a:t>çocuğun yaptıklarının kabul edilmesi ve olumlu sözel geri bildirimde bulunma</a:t>
            </a:r>
            <a:r>
              <a:rPr lang="tr-TR" sz="2800" dirty="0">
                <a:latin typeface="Tahoma" panose="020B0604030504040204" pitchFamily="34" charset="0"/>
                <a:ea typeface="Tahoma" panose="020B0604030504040204" pitchFamily="34" charset="0"/>
                <a:cs typeface="Tahoma" panose="020B0604030504040204" pitchFamily="34" charset="0"/>
              </a:rPr>
              <a:t> etkileşimin nitelikli olması için yetişkinin sahip olması gereken başlıca özelliklerdendir. </a:t>
            </a:r>
          </a:p>
          <a:p>
            <a:pPr marL="285750" indent="-285750">
              <a:lnSpc>
                <a:spcPct val="15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Çocuk bir etkinliği gelişim düzeyine en uygun seviyede yapmaya çalışıyordur. </a:t>
            </a:r>
          </a:p>
          <a:p>
            <a:pPr marL="285750" indent="-285750">
              <a:lnSpc>
                <a:spcPct val="15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Çocuk beklentinin altında performans sergilediğinde onu eleştirmek yerine </a:t>
            </a:r>
            <a:r>
              <a:rPr lang="tr-TR" sz="2800" b="1" dirty="0">
                <a:latin typeface="Tahoma" panose="020B0604030504040204" pitchFamily="34" charset="0"/>
                <a:ea typeface="Tahoma" panose="020B0604030504040204" pitchFamily="34" charset="0"/>
                <a:cs typeface="Tahoma" panose="020B0604030504040204" pitchFamily="34" charset="0"/>
              </a:rPr>
              <a:t>onun yapabildiklerini kabul etmek </a:t>
            </a:r>
            <a:r>
              <a:rPr lang="tr-TR" sz="2800" dirty="0">
                <a:latin typeface="Tahoma" panose="020B0604030504040204" pitchFamily="34" charset="0"/>
                <a:ea typeface="Tahoma" panose="020B0604030504040204" pitchFamily="34" charset="0"/>
                <a:cs typeface="Tahoma" panose="020B0604030504040204" pitchFamily="34" charset="0"/>
              </a:rPr>
              <a:t>ve olumlu sözel geri bildirimde bulunmak gerekir. </a:t>
            </a:r>
            <a:endParaRP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834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D5BF3D-8F19-056B-6860-B1D6921BC6A3}"/>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ı) Başarı Odaklılık Ve Yönlendiricilik</a:t>
            </a:r>
          </a:p>
        </p:txBody>
      </p:sp>
      <p:sp>
        <p:nvSpPr>
          <p:cNvPr id="3" name="Metin kutusu 2">
            <a:extLst>
              <a:ext uri="{FF2B5EF4-FFF2-40B4-BE49-F238E27FC236}">
                <a16:creationId xmlns:a16="http://schemas.microsoft.com/office/drawing/2014/main" id="{1C1E9F8B-1BF7-A76D-9B1D-C97C852B1D0D}"/>
              </a:ext>
            </a:extLst>
          </p:cNvPr>
          <p:cNvSpPr txBox="1"/>
          <p:nvPr/>
        </p:nvSpPr>
        <p:spPr>
          <a:xfrm>
            <a:off x="356197" y="1903970"/>
            <a:ext cx="11835803" cy="4812087"/>
          </a:xfrm>
          <a:prstGeom prst="rect">
            <a:avLst/>
          </a:prstGeom>
          <a:noFill/>
        </p:spPr>
        <p:txBody>
          <a:bodyPr wrap="square" rtlCol="0">
            <a:spAutoFit/>
          </a:bodyPr>
          <a:lstStyle/>
          <a:p>
            <a:pPr marL="285750" indent="-285750">
              <a:lnSpc>
                <a:spcPct val="150000"/>
              </a:lnSpc>
              <a:buFont typeface="Wingdings" pitchFamily="2" charset="2"/>
              <a:buChar char="Ø"/>
            </a:pPr>
            <a:r>
              <a:rPr lang="tr-TR" sz="2600" dirty="0">
                <a:latin typeface="Tahoma" panose="020B0604030504040204" pitchFamily="34" charset="0"/>
                <a:ea typeface="Tahoma" panose="020B0604030504040204" pitchFamily="34" charset="0"/>
                <a:cs typeface="Tahoma" panose="020B0604030504040204" pitchFamily="34" charset="0"/>
              </a:rPr>
              <a:t> Başarı odaklılık ve yönlendiriciliğin hiç olmaması ya da çok yüksek olması uygun değildir. </a:t>
            </a:r>
          </a:p>
          <a:p>
            <a:pPr marL="285750" indent="-285750">
              <a:lnSpc>
                <a:spcPct val="150000"/>
              </a:lnSpc>
              <a:buFont typeface="Wingdings" pitchFamily="2" charset="2"/>
              <a:buChar char="Ø"/>
            </a:pPr>
            <a:r>
              <a:rPr lang="tr-TR" sz="2600" dirty="0">
                <a:latin typeface="Tahoma" panose="020B0604030504040204" pitchFamily="34" charset="0"/>
                <a:ea typeface="Tahoma" panose="020B0604030504040204" pitchFamily="34" charset="0"/>
                <a:cs typeface="Tahoma" panose="020B0604030504040204" pitchFamily="34" charset="0"/>
              </a:rPr>
              <a:t> Yetişkin </a:t>
            </a:r>
            <a:r>
              <a:rPr lang="tr-TR" sz="2600" b="1" dirty="0">
                <a:latin typeface="Tahoma" panose="020B0604030504040204" pitchFamily="34" charset="0"/>
                <a:ea typeface="Tahoma" panose="020B0604030504040204" pitchFamily="34" charset="0"/>
                <a:cs typeface="Tahoma" panose="020B0604030504040204" pitchFamily="34" charset="0"/>
              </a:rPr>
              <a:t>çocuğun gelişimini destekleyecek düzeyde başarı odaklı olmalıdır</a:t>
            </a:r>
            <a:r>
              <a:rPr lang="tr-TR" sz="2600" dirty="0">
                <a:latin typeface="Tahoma" panose="020B0604030504040204" pitchFamily="34" charset="0"/>
                <a:ea typeface="Tahoma" panose="020B0604030504040204" pitchFamily="34" charset="0"/>
                <a:cs typeface="Tahoma" panose="020B0604030504040204" pitchFamily="34" charset="0"/>
              </a:rPr>
              <a:t>.  Başka bir ifadeyle yapabileceği bir performans beklentisi içerisinde olmak gerekir. </a:t>
            </a:r>
          </a:p>
          <a:p>
            <a:pPr marL="285750" indent="-285750">
              <a:lnSpc>
                <a:spcPct val="150000"/>
              </a:lnSpc>
              <a:buFont typeface="Wingdings" pitchFamily="2" charset="2"/>
              <a:buChar char="Ø"/>
            </a:pPr>
            <a:r>
              <a:rPr lang="tr-TR" sz="2600" dirty="0">
                <a:latin typeface="Tahoma" panose="020B0604030504040204" pitchFamily="34" charset="0"/>
                <a:ea typeface="Tahoma" panose="020B0604030504040204" pitchFamily="34" charset="0"/>
                <a:cs typeface="Tahoma" panose="020B0604030504040204" pitchFamily="34" charset="0"/>
              </a:rPr>
              <a:t> Kimi zaman birey küçük yönlendirmelere ihtiyaç duyabilir. Çocuğun seçimlerini örselemeyecek biçimde yönlendirmeler nitelikli yetişkin davranışları arasındadır. </a:t>
            </a:r>
          </a:p>
        </p:txBody>
      </p:sp>
    </p:spTree>
    <p:extLst>
      <p:ext uri="{BB962C8B-B14F-4D97-AF65-F5344CB8AC3E}">
        <p14:creationId xmlns:p14="http://schemas.microsoft.com/office/powerpoint/2010/main" val="1212387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E878F5-451E-5067-6BD4-D50CD9958EE4}"/>
              </a:ext>
            </a:extLst>
          </p:cNvPr>
          <p:cNvSpPr>
            <a:spLocks noGrp="1"/>
          </p:cNvSpPr>
          <p:nvPr>
            <p:ph type="title"/>
          </p:nvPr>
        </p:nvSpPr>
        <p:spPr/>
        <p:txBody>
          <a:bodyPr>
            <a:normAutofit fontScale="90000"/>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3- ETKİNLİK/UYGULAMA DÜZENLEMELERİNİ TEMEL ALAN UYGULAMALAR</a:t>
            </a:r>
          </a:p>
        </p:txBody>
      </p:sp>
      <p:graphicFrame>
        <p:nvGraphicFramePr>
          <p:cNvPr id="5" name="Diyagram 4">
            <a:extLst>
              <a:ext uri="{FF2B5EF4-FFF2-40B4-BE49-F238E27FC236}">
                <a16:creationId xmlns:a16="http://schemas.microsoft.com/office/drawing/2014/main" id="{43AC7CAC-745D-3FB4-9C34-4F31130C04AF}"/>
              </a:ext>
            </a:extLst>
          </p:cNvPr>
          <p:cNvGraphicFramePr/>
          <p:nvPr>
            <p:extLst>
              <p:ext uri="{D42A27DB-BD31-4B8C-83A1-F6EECF244321}">
                <p14:modId xmlns:p14="http://schemas.microsoft.com/office/powerpoint/2010/main" val="1402494323"/>
              </p:ext>
            </p:extLst>
          </p:nvPr>
        </p:nvGraphicFramePr>
        <p:xfrm>
          <a:off x="299645" y="2060190"/>
          <a:ext cx="11892355" cy="436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ol Sağ Ok 6">
            <a:extLst>
              <a:ext uri="{FF2B5EF4-FFF2-40B4-BE49-F238E27FC236}">
                <a16:creationId xmlns:a16="http://schemas.microsoft.com/office/drawing/2014/main" id="{64651A9D-AD07-5CA9-2B13-0A7915B3A54A}"/>
              </a:ext>
            </a:extLst>
          </p:cNvPr>
          <p:cNvSpPr/>
          <p:nvPr/>
        </p:nvSpPr>
        <p:spPr>
          <a:xfrm rot="19357235">
            <a:off x="4572858" y="4064783"/>
            <a:ext cx="2293750" cy="58893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latin typeface="Tahoma" panose="020B0604030504040204" pitchFamily="34" charset="0"/>
                <a:ea typeface="Tahoma" panose="020B0604030504040204" pitchFamily="34" charset="0"/>
                <a:cs typeface="Tahoma" panose="020B0604030504040204" pitchFamily="34" charset="0"/>
              </a:rPr>
              <a:t>GEÇİŞ</a:t>
            </a:r>
            <a:endParaRPr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2799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B074A9-5AF9-09FF-83C9-2C198792CF9D}"/>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ÇEVRESEL DÜZENLEMELER</a:t>
            </a:r>
            <a:endParaRPr lang="tr-TR" sz="4000" cap="none" dirty="0"/>
          </a:p>
        </p:txBody>
      </p:sp>
      <p:sp>
        <p:nvSpPr>
          <p:cNvPr id="4" name="Metin kutusu 3">
            <a:extLst>
              <a:ext uri="{FF2B5EF4-FFF2-40B4-BE49-F238E27FC236}">
                <a16:creationId xmlns:a16="http://schemas.microsoft.com/office/drawing/2014/main" id="{686F1882-152B-5AD6-5385-677208EA547B}"/>
              </a:ext>
            </a:extLst>
          </p:cNvPr>
          <p:cNvSpPr txBox="1"/>
          <p:nvPr/>
        </p:nvSpPr>
        <p:spPr>
          <a:xfrm>
            <a:off x="358918" y="2014779"/>
            <a:ext cx="6305353" cy="4448975"/>
          </a:xfrm>
          <a:prstGeom prst="rect">
            <a:avLst/>
          </a:prstGeom>
          <a:noFill/>
        </p:spPr>
        <p:txBody>
          <a:bodyPr wrap="square" rtlCol="0">
            <a:spAutoFit/>
          </a:bodyPr>
          <a:lstStyle/>
          <a:p>
            <a:pPr marL="285750"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b="1" dirty="0">
                <a:latin typeface="Tahoma" panose="020B0604030504040204" pitchFamily="34" charset="0"/>
                <a:ea typeface="Tahoma" panose="020B0604030504040204" pitchFamily="34" charset="0"/>
                <a:cs typeface="Tahoma" panose="020B0604030504040204" pitchFamily="34" charset="0"/>
              </a:rPr>
              <a:t>Çevresel düzenlemeler: </a:t>
            </a:r>
            <a:r>
              <a:rPr lang="tr-TR" sz="2400" dirty="0">
                <a:latin typeface="Tahoma" panose="020B0604030504040204" pitchFamily="34" charset="0"/>
                <a:ea typeface="Tahoma" panose="020B0604030504040204" pitchFamily="34" charset="0"/>
                <a:cs typeface="Tahoma" panose="020B0604030504040204" pitchFamily="34" charset="0"/>
              </a:rPr>
              <a:t>Öğretim fırsatlarının oluşturulması amacıyla öğretim ortamında yapılacak değişiklikler ve düzenlemeler olarak ifade edilmektedir. </a:t>
            </a:r>
          </a:p>
          <a:p>
            <a:pPr marL="285750"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Öğretim fırsatları yaratmanın en temel yolu çevresel düzenlemeler yaparak çocuğu sizinle etkileşim kurmak zorunda bırakmaktır. </a:t>
            </a:r>
          </a:p>
        </p:txBody>
      </p:sp>
      <p:pic>
        <p:nvPicPr>
          <p:cNvPr id="5122" name="Picture 2" descr="Environmental Arrangement | EBIP">
            <a:extLst>
              <a:ext uri="{FF2B5EF4-FFF2-40B4-BE49-F238E27FC236}">
                <a16:creationId xmlns:a16="http://schemas.microsoft.com/office/drawing/2014/main" id="{C6EEE934-0DF8-5DC3-E58F-6006E69D0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271" y="2486908"/>
            <a:ext cx="5057924" cy="35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02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12595E-04BE-5657-7979-473114D6D502}"/>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Çevresel Düzenlemeler</a:t>
            </a:r>
          </a:p>
        </p:txBody>
      </p:sp>
      <p:grpSp>
        <p:nvGrpSpPr>
          <p:cNvPr id="3" name="Group 2">
            <a:extLst>
              <a:ext uri="{FF2B5EF4-FFF2-40B4-BE49-F238E27FC236}">
                <a16:creationId xmlns:a16="http://schemas.microsoft.com/office/drawing/2014/main" id="{F4B6474F-B975-BFBD-F2D6-7FC44FCEB042}"/>
              </a:ext>
            </a:extLst>
          </p:cNvPr>
          <p:cNvGrpSpPr/>
          <p:nvPr/>
        </p:nvGrpSpPr>
        <p:grpSpPr>
          <a:xfrm>
            <a:off x="5720025" y="1829520"/>
            <a:ext cx="1771864" cy="4822196"/>
            <a:chOff x="5287114" y="1124744"/>
            <a:chExt cx="1613972" cy="4392488"/>
          </a:xfrm>
        </p:grpSpPr>
        <p:sp>
          <p:nvSpPr>
            <p:cNvPr id="4" name="Frame 3">
              <a:extLst>
                <a:ext uri="{FF2B5EF4-FFF2-40B4-BE49-F238E27FC236}">
                  <a16:creationId xmlns:a16="http://schemas.microsoft.com/office/drawing/2014/main" id="{B6AC3CDD-6C38-02B2-51A8-FCBAF8E5E9BA}"/>
                </a:ext>
              </a:extLst>
            </p:cNvPr>
            <p:cNvSpPr/>
            <p:nvPr/>
          </p:nvSpPr>
          <p:spPr>
            <a:xfrm>
              <a:off x="5287114" y="4365104"/>
              <a:ext cx="1589142" cy="1152128"/>
            </a:xfrm>
            <a:prstGeom prst="frame">
              <a:avLst>
                <a:gd name="adj1" fmla="val 9763"/>
              </a:avLst>
            </a:prstGeom>
            <a:solidFill>
              <a:schemeClr val="accent5"/>
            </a:solidFill>
            <a:ln>
              <a:noFill/>
            </a:ln>
            <a:scene3d>
              <a:camera prst="isometricOffAxis2Top">
                <a:rot lat="18448671" lon="2370244" rev="18834421"/>
              </a:camera>
              <a:lightRig rig="sunrise" dir="t"/>
            </a:scene3d>
            <a:sp3d extrusionH="476250" contourW="12700">
              <a:extrusionClr>
                <a:schemeClr val="accent5"/>
              </a:extrusionClr>
              <a:contourClr>
                <a:schemeClr val="accent5"/>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5" name="Frame 4">
              <a:extLst>
                <a:ext uri="{FF2B5EF4-FFF2-40B4-BE49-F238E27FC236}">
                  <a16:creationId xmlns:a16="http://schemas.microsoft.com/office/drawing/2014/main" id="{330CD4D7-485D-7D51-8699-A2903613F6B1}"/>
                </a:ext>
              </a:extLst>
            </p:cNvPr>
            <p:cNvSpPr/>
            <p:nvPr/>
          </p:nvSpPr>
          <p:spPr>
            <a:xfrm>
              <a:off x="5292080" y="3717032"/>
              <a:ext cx="1589142" cy="1152128"/>
            </a:xfrm>
            <a:prstGeom prst="frame">
              <a:avLst>
                <a:gd name="adj1" fmla="val 9763"/>
              </a:avLst>
            </a:prstGeom>
            <a:solidFill>
              <a:schemeClr val="accent6"/>
            </a:solidFill>
            <a:ln>
              <a:noFill/>
            </a:ln>
            <a:scene3d>
              <a:camera prst="isometricOffAxis2Top">
                <a:rot lat="18448671" lon="2370244" rev="18834421"/>
              </a:camera>
              <a:lightRig rig="sunrise" dir="t"/>
            </a:scene3d>
            <a:sp3d extrusionH="476250" contourW="12700">
              <a:extrusionClr>
                <a:schemeClr val="accent6"/>
              </a:extrusionClr>
              <a:contourClr>
                <a:schemeClr val="accent6"/>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6" name="Frame 5">
              <a:extLst>
                <a:ext uri="{FF2B5EF4-FFF2-40B4-BE49-F238E27FC236}">
                  <a16:creationId xmlns:a16="http://schemas.microsoft.com/office/drawing/2014/main" id="{701007E2-CB68-7F36-CA23-74515FB4385F}"/>
                </a:ext>
              </a:extLst>
            </p:cNvPr>
            <p:cNvSpPr/>
            <p:nvPr/>
          </p:nvSpPr>
          <p:spPr>
            <a:xfrm>
              <a:off x="5297046" y="3068960"/>
              <a:ext cx="1589142" cy="1152128"/>
            </a:xfrm>
            <a:prstGeom prst="frame">
              <a:avLst>
                <a:gd name="adj1" fmla="val 9763"/>
              </a:avLst>
            </a:prstGeom>
            <a:solidFill>
              <a:schemeClr val="accent1"/>
            </a:solidFill>
            <a:ln>
              <a:noFill/>
            </a:ln>
            <a:scene3d>
              <a:camera prst="isometricOffAxis2Top">
                <a:rot lat="18448671" lon="2370244" rev="18834421"/>
              </a:camera>
              <a:lightRig rig="sunrise" dir="t"/>
            </a:scene3d>
            <a:sp3d extrusionH="476250" contourW="12700">
              <a:extrusionClr>
                <a:schemeClr val="accent1"/>
              </a:extrusionClr>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7" name="Frame 6">
              <a:extLst>
                <a:ext uri="{FF2B5EF4-FFF2-40B4-BE49-F238E27FC236}">
                  <a16:creationId xmlns:a16="http://schemas.microsoft.com/office/drawing/2014/main" id="{C6663344-68E6-C175-66B2-2FCB17DB9A91}"/>
                </a:ext>
              </a:extLst>
            </p:cNvPr>
            <p:cNvSpPr/>
            <p:nvPr/>
          </p:nvSpPr>
          <p:spPr>
            <a:xfrm>
              <a:off x="5302012" y="2420888"/>
              <a:ext cx="1589142" cy="1152128"/>
            </a:xfrm>
            <a:prstGeom prst="frame">
              <a:avLst>
                <a:gd name="adj1" fmla="val 9763"/>
              </a:avLst>
            </a:prstGeom>
            <a:solidFill>
              <a:schemeClr val="accent2"/>
            </a:solidFill>
            <a:ln>
              <a:noFill/>
            </a:ln>
            <a:scene3d>
              <a:camera prst="isometricOffAxis2Top">
                <a:rot lat="18448671" lon="2370244" rev="18834421"/>
              </a:camera>
              <a:lightRig rig="sunrise" dir="t"/>
            </a:scene3d>
            <a:sp3d extrusionH="476250" contourW="12700">
              <a:extrusionClr>
                <a:schemeClr val="accent2"/>
              </a:extrusionClr>
              <a:contourClr>
                <a:schemeClr val="accent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sp>
          <p:nvSpPr>
            <p:cNvPr id="8" name="Frame 7">
              <a:extLst>
                <a:ext uri="{FF2B5EF4-FFF2-40B4-BE49-F238E27FC236}">
                  <a16:creationId xmlns:a16="http://schemas.microsoft.com/office/drawing/2014/main" id="{67240370-F284-5E4F-7B28-BDE3DD6D3734}"/>
                </a:ext>
              </a:extLst>
            </p:cNvPr>
            <p:cNvSpPr/>
            <p:nvPr/>
          </p:nvSpPr>
          <p:spPr>
            <a:xfrm>
              <a:off x="5306978" y="1772816"/>
              <a:ext cx="1589142" cy="1152128"/>
            </a:xfrm>
            <a:prstGeom prst="frame">
              <a:avLst>
                <a:gd name="adj1" fmla="val 9763"/>
              </a:avLst>
            </a:prstGeom>
            <a:solidFill>
              <a:schemeClr val="accent3"/>
            </a:solidFill>
            <a:ln>
              <a:noFill/>
            </a:ln>
            <a:scene3d>
              <a:camera prst="isometricOffAxis2Top">
                <a:rot lat="18448671" lon="2370244" rev="18834421"/>
              </a:camera>
              <a:lightRig rig="sunrise" dir="t"/>
            </a:scene3d>
            <a:sp3d extrusionH="476250" contourW="12700">
              <a:extrusionClr>
                <a:schemeClr val="accent3"/>
              </a:extrusionClr>
              <a:contourClr>
                <a:schemeClr val="accent3"/>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9" name="Frame 8">
              <a:extLst>
                <a:ext uri="{FF2B5EF4-FFF2-40B4-BE49-F238E27FC236}">
                  <a16:creationId xmlns:a16="http://schemas.microsoft.com/office/drawing/2014/main" id="{2B657887-4C30-CD2F-1F9B-71CDE53E46A3}"/>
                </a:ext>
              </a:extLst>
            </p:cNvPr>
            <p:cNvSpPr/>
            <p:nvPr/>
          </p:nvSpPr>
          <p:spPr>
            <a:xfrm>
              <a:off x="5311944" y="1124744"/>
              <a:ext cx="1589142" cy="1152128"/>
            </a:xfrm>
            <a:prstGeom prst="frame">
              <a:avLst>
                <a:gd name="adj1" fmla="val 9763"/>
              </a:avLst>
            </a:prstGeom>
            <a:solidFill>
              <a:schemeClr val="accent4"/>
            </a:solidFill>
            <a:ln>
              <a:noFill/>
            </a:ln>
            <a:scene3d>
              <a:camera prst="isometricOffAxis2Top">
                <a:rot lat="18448671" lon="2370244" rev="18834421"/>
              </a:camera>
              <a:lightRig rig="sunrise" dir="t"/>
            </a:scene3d>
            <a:sp3d extrusionH="476250" contourW="12700">
              <a:extrusionClr>
                <a:schemeClr val="accent4"/>
              </a:extrusionClr>
              <a:contourClr>
                <a:schemeClr val="accent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grpSp>
      <p:sp>
        <p:nvSpPr>
          <p:cNvPr id="12" name="TextBox 11">
            <a:extLst>
              <a:ext uri="{FF2B5EF4-FFF2-40B4-BE49-F238E27FC236}">
                <a16:creationId xmlns:a16="http://schemas.microsoft.com/office/drawing/2014/main" id="{15665DFA-D71C-AFED-DE30-A322851E453F}"/>
              </a:ext>
            </a:extLst>
          </p:cNvPr>
          <p:cNvSpPr txBox="1"/>
          <p:nvPr/>
        </p:nvSpPr>
        <p:spPr>
          <a:xfrm>
            <a:off x="216976" y="2580632"/>
            <a:ext cx="5081177" cy="276999"/>
          </a:xfrm>
          <a:prstGeom prst="rect">
            <a:avLst/>
          </a:prstGeom>
          <a:noFill/>
        </p:spPr>
        <p:txBody>
          <a:bodyPr wrap="square" lIns="0" tIns="0" rIns="0" bIns="0" rtlCol="0">
            <a:spAutoFit/>
          </a:bodyPr>
          <a:lstStyle/>
          <a:p>
            <a:pPr algn="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İlgi</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çekici</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etkinlik</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veya</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material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sağlama</a:t>
            </a:r>
            <a:endPar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FB2A6AAF-329F-03BD-FB7C-D8B36922B926}"/>
              </a:ext>
            </a:extLst>
          </p:cNvPr>
          <p:cNvSpPr txBox="1"/>
          <p:nvPr/>
        </p:nvSpPr>
        <p:spPr>
          <a:xfrm>
            <a:off x="5546680" y="2839230"/>
            <a:ext cx="1425454" cy="215444"/>
          </a:xfrm>
          <a:prstGeom prst="rect">
            <a:avLst/>
          </a:prstGeom>
          <a:noFill/>
        </p:spPr>
        <p:txBody>
          <a:bodyPr wrap="square" lIns="0" tIns="0" rIns="0" bIns="0" rtlCol="0">
            <a:spAutoFit/>
          </a:bodyPr>
          <a:lstStyle/>
          <a:p>
            <a:pPr algn="ctr"/>
            <a:r>
              <a:rPr lang="en-US" altLang="ko-KR" sz="1400" b="1" dirty="0">
                <a:solidFill>
                  <a:schemeClr val="bg1"/>
                </a:solidFill>
              </a:rPr>
              <a:t>01</a:t>
            </a:r>
          </a:p>
        </p:txBody>
      </p:sp>
      <p:sp>
        <p:nvSpPr>
          <p:cNvPr id="14" name="TextBox 13">
            <a:extLst>
              <a:ext uri="{FF2B5EF4-FFF2-40B4-BE49-F238E27FC236}">
                <a16:creationId xmlns:a16="http://schemas.microsoft.com/office/drawing/2014/main" id="{068C5132-B6B8-FC9F-6003-B2EA6091E7E0}"/>
              </a:ext>
            </a:extLst>
          </p:cNvPr>
          <p:cNvSpPr txBox="1"/>
          <p:nvPr/>
        </p:nvSpPr>
        <p:spPr>
          <a:xfrm>
            <a:off x="5546680" y="3549102"/>
            <a:ext cx="1425454" cy="215444"/>
          </a:xfrm>
          <a:prstGeom prst="rect">
            <a:avLst/>
          </a:prstGeom>
          <a:noFill/>
        </p:spPr>
        <p:txBody>
          <a:bodyPr wrap="square" lIns="0" tIns="0" rIns="0" bIns="0" rtlCol="0">
            <a:spAutoFit/>
          </a:bodyPr>
          <a:lstStyle/>
          <a:p>
            <a:pPr algn="ctr"/>
            <a:r>
              <a:rPr lang="en-US" altLang="ko-KR" sz="1400" b="1" dirty="0">
                <a:solidFill>
                  <a:schemeClr val="bg1"/>
                </a:solidFill>
              </a:rPr>
              <a:t>02</a:t>
            </a:r>
          </a:p>
        </p:txBody>
      </p:sp>
      <p:sp>
        <p:nvSpPr>
          <p:cNvPr id="15" name="TextBox 14">
            <a:extLst>
              <a:ext uri="{FF2B5EF4-FFF2-40B4-BE49-F238E27FC236}">
                <a16:creationId xmlns:a16="http://schemas.microsoft.com/office/drawing/2014/main" id="{9C03B272-82DE-5B48-598B-A40242239641}"/>
              </a:ext>
            </a:extLst>
          </p:cNvPr>
          <p:cNvSpPr txBox="1"/>
          <p:nvPr/>
        </p:nvSpPr>
        <p:spPr>
          <a:xfrm>
            <a:off x="5546680" y="4258974"/>
            <a:ext cx="1425454" cy="215444"/>
          </a:xfrm>
          <a:prstGeom prst="rect">
            <a:avLst/>
          </a:prstGeom>
          <a:noFill/>
        </p:spPr>
        <p:txBody>
          <a:bodyPr wrap="square" lIns="0" tIns="0" rIns="0" bIns="0" rtlCol="0">
            <a:spAutoFit/>
          </a:bodyPr>
          <a:lstStyle/>
          <a:p>
            <a:pPr algn="ctr"/>
            <a:r>
              <a:rPr lang="en-US" altLang="ko-KR" sz="1400" b="1" dirty="0">
                <a:solidFill>
                  <a:schemeClr val="bg1"/>
                </a:solidFill>
              </a:rPr>
              <a:t>03</a:t>
            </a:r>
          </a:p>
        </p:txBody>
      </p:sp>
      <p:sp>
        <p:nvSpPr>
          <p:cNvPr id="16" name="TextBox 15">
            <a:extLst>
              <a:ext uri="{FF2B5EF4-FFF2-40B4-BE49-F238E27FC236}">
                <a16:creationId xmlns:a16="http://schemas.microsoft.com/office/drawing/2014/main" id="{8A2412F5-FA3A-1E34-3446-5E19C67A58EA}"/>
              </a:ext>
            </a:extLst>
          </p:cNvPr>
          <p:cNvSpPr txBox="1"/>
          <p:nvPr/>
        </p:nvSpPr>
        <p:spPr>
          <a:xfrm>
            <a:off x="5546680" y="4968846"/>
            <a:ext cx="1425454" cy="215444"/>
          </a:xfrm>
          <a:prstGeom prst="rect">
            <a:avLst/>
          </a:prstGeom>
          <a:noFill/>
        </p:spPr>
        <p:txBody>
          <a:bodyPr wrap="square" lIns="0" tIns="0" rIns="0" bIns="0" rtlCol="0">
            <a:spAutoFit/>
          </a:bodyPr>
          <a:lstStyle/>
          <a:p>
            <a:pPr algn="ctr"/>
            <a:r>
              <a:rPr lang="en-US" altLang="ko-KR" sz="1400" b="1" dirty="0">
                <a:solidFill>
                  <a:schemeClr val="bg1"/>
                </a:solidFill>
              </a:rPr>
              <a:t>04</a:t>
            </a:r>
          </a:p>
        </p:txBody>
      </p:sp>
      <p:sp>
        <p:nvSpPr>
          <p:cNvPr id="17" name="TextBox 16">
            <a:extLst>
              <a:ext uri="{FF2B5EF4-FFF2-40B4-BE49-F238E27FC236}">
                <a16:creationId xmlns:a16="http://schemas.microsoft.com/office/drawing/2014/main" id="{7659BB59-849E-7793-E886-5FE41F09CA53}"/>
              </a:ext>
            </a:extLst>
          </p:cNvPr>
          <p:cNvSpPr txBox="1"/>
          <p:nvPr/>
        </p:nvSpPr>
        <p:spPr>
          <a:xfrm>
            <a:off x="5546680" y="5678718"/>
            <a:ext cx="1425454" cy="215444"/>
          </a:xfrm>
          <a:prstGeom prst="rect">
            <a:avLst/>
          </a:prstGeom>
          <a:noFill/>
        </p:spPr>
        <p:txBody>
          <a:bodyPr wrap="square" lIns="0" tIns="0" rIns="0" bIns="0" rtlCol="0">
            <a:spAutoFit/>
          </a:bodyPr>
          <a:lstStyle/>
          <a:p>
            <a:pPr algn="ctr"/>
            <a:r>
              <a:rPr lang="en-US" altLang="ko-KR" sz="1400" b="1" dirty="0">
                <a:solidFill>
                  <a:schemeClr val="bg1"/>
                </a:solidFill>
              </a:rPr>
              <a:t>05</a:t>
            </a:r>
          </a:p>
        </p:txBody>
      </p:sp>
      <p:sp>
        <p:nvSpPr>
          <p:cNvPr id="18" name="TextBox 17">
            <a:extLst>
              <a:ext uri="{FF2B5EF4-FFF2-40B4-BE49-F238E27FC236}">
                <a16:creationId xmlns:a16="http://schemas.microsoft.com/office/drawing/2014/main" id="{758156BE-4B18-0DBB-9BBF-8A3E87800FB3}"/>
              </a:ext>
            </a:extLst>
          </p:cNvPr>
          <p:cNvSpPr txBox="1"/>
          <p:nvPr/>
        </p:nvSpPr>
        <p:spPr>
          <a:xfrm>
            <a:off x="5546680" y="6388591"/>
            <a:ext cx="1425454" cy="215444"/>
          </a:xfrm>
          <a:prstGeom prst="rect">
            <a:avLst/>
          </a:prstGeom>
          <a:noFill/>
        </p:spPr>
        <p:txBody>
          <a:bodyPr wrap="square" lIns="0" tIns="0" rIns="0" bIns="0" rtlCol="0">
            <a:spAutoFit/>
          </a:bodyPr>
          <a:lstStyle/>
          <a:p>
            <a:pPr algn="ctr"/>
            <a:r>
              <a:rPr lang="en-US" altLang="ko-KR" sz="1400" b="1" dirty="0">
                <a:solidFill>
                  <a:schemeClr val="bg1"/>
                </a:solidFill>
              </a:rPr>
              <a:t>06</a:t>
            </a:r>
          </a:p>
        </p:txBody>
      </p:sp>
      <p:sp>
        <p:nvSpPr>
          <p:cNvPr id="21" name="TextBox 20">
            <a:extLst>
              <a:ext uri="{FF2B5EF4-FFF2-40B4-BE49-F238E27FC236}">
                <a16:creationId xmlns:a16="http://schemas.microsoft.com/office/drawing/2014/main" id="{7DA94FDE-8982-1B4A-CF39-B51B3F60A1AC}"/>
              </a:ext>
            </a:extLst>
          </p:cNvPr>
          <p:cNvSpPr txBox="1"/>
          <p:nvPr/>
        </p:nvSpPr>
        <p:spPr>
          <a:xfrm>
            <a:off x="1332854" y="4096552"/>
            <a:ext cx="3871299" cy="276999"/>
          </a:xfrm>
          <a:prstGeom prst="rect">
            <a:avLst/>
          </a:prstGeom>
          <a:noFill/>
        </p:spPr>
        <p:txBody>
          <a:bodyPr wrap="square" lIns="0" tIns="0" rIns="0" bIns="0" rtlCol="0">
            <a:spAutoFit/>
          </a:bodyPr>
          <a:lstStyle/>
          <a:p>
            <a:pPr algn="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Sınırlı</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oranda</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verme</a:t>
            </a:r>
            <a:endPar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C281909A-2B33-66DD-95D3-CCBE3E0A88D9}"/>
              </a:ext>
            </a:extLst>
          </p:cNvPr>
          <p:cNvSpPr txBox="1"/>
          <p:nvPr/>
        </p:nvSpPr>
        <p:spPr>
          <a:xfrm>
            <a:off x="1532888" y="5440810"/>
            <a:ext cx="3669821" cy="276999"/>
          </a:xfrm>
          <a:prstGeom prst="rect">
            <a:avLst/>
          </a:prstGeom>
          <a:noFill/>
        </p:spPr>
        <p:txBody>
          <a:bodyPr wrap="square" lIns="0" tIns="0" rIns="0" bIns="0" rtlCol="0">
            <a:spAutoFit/>
          </a:bodyPr>
          <a:lstStyle/>
          <a:p>
            <a:pPr algn="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Seçim</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fırsatları</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sağlama</a:t>
            </a:r>
            <a:endPar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6">
            <a:extLst>
              <a:ext uri="{FF2B5EF4-FFF2-40B4-BE49-F238E27FC236}">
                <a16:creationId xmlns:a16="http://schemas.microsoft.com/office/drawing/2014/main" id="{1B7457A3-B829-DCA6-22F2-C0C868C63E91}"/>
              </a:ext>
            </a:extLst>
          </p:cNvPr>
          <p:cNvSpPr txBox="1"/>
          <p:nvPr/>
        </p:nvSpPr>
        <p:spPr>
          <a:xfrm>
            <a:off x="7385384" y="3275434"/>
            <a:ext cx="3285913" cy="276999"/>
          </a:xfrm>
          <a:prstGeom prst="rect">
            <a:avLst/>
          </a:prstGeom>
          <a:noFill/>
        </p:spPr>
        <p:txBody>
          <a:bodyPr wrap="square" lIns="0" tIns="0" rIns="0" bIns="0" rtlCol="0">
            <a:spAutoFit/>
          </a:bodyPr>
          <a:lstStyle/>
          <a:p>
            <a:pPr algn="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Ulaşılmaz</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hale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getirme</a:t>
            </a:r>
            <a:endPar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E9C11454-E70D-1F8F-5A0D-3BE3C44E0A9C}"/>
              </a:ext>
            </a:extLst>
          </p:cNvPr>
          <p:cNvSpPr txBox="1"/>
          <p:nvPr/>
        </p:nvSpPr>
        <p:spPr>
          <a:xfrm>
            <a:off x="7996853" y="4675406"/>
            <a:ext cx="2072432" cy="276999"/>
          </a:xfrm>
          <a:prstGeom prst="rect">
            <a:avLst/>
          </a:prstGeom>
          <a:noFill/>
        </p:spPr>
        <p:txBody>
          <a:bodyPr wrap="square" lIns="0" tIns="0" rIns="0" bIns="0" rtlCol="0">
            <a:spAutoFit/>
          </a:bodyPr>
          <a:lstStyle/>
          <a:p>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Eksik</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bırakma</a:t>
            </a:r>
            <a:endPar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a:extLst>
              <a:ext uri="{FF2B5EF4-FFF2-40B4-BE49-F238E27FC236}">
                <a16:creationId xmlns:a16="http://schemas.microsoft.com/office/drawing/2014/main" id="{F1A93D1A-A9E3-FCF3-DC06-27F2B645CE36}"/>
              </a:ext>
            </a:extLst>
          </p:cNvPr>
          <p:cNvSpPr txBox="1"/>
          <p:nvPr/>
        </p:nvSpPr>
        <p:spPr>
          <a:xfrm>
            <a:off x="7996853" y="6128342"/>
            <a:ext cx="3440896" cy="276999"/>
          </a:xfrm>
          <a:prstGeom prst="rect">
            <a:avLst/>
          </a:prstGeom>
          <a:noFill/>
        </p:spPr>
        <p:txBody>
          <a:bodyPr wrap="square" lIns="0" tIns="0" rIns="0" bIns="0" rtlCol="0">
            <a:spAutoFit/>
          </a:bodyPr>
          <a:lstStyle/>
          <a:p>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Şaşırtıcı</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durumlar</a:t>
            </a:r>
            <a:r>
              <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yaratma</a:t>
            </a:r>
            <a:endParaRPr lang="en-US" altLang="ko-KR"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4557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8D41B8-0E23-5138-7215-BD3E4DBC0200}"/>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1-ilgi Çekici Etkinlik Veya Materyal Sağlama</a:t>
            </a:r>
          </a:p>
        </p:txBody>
      </p:sp>
      <p:graphicFrame>
        <p:nvGraphicFramePr>
          <p:cNvPr id="5" name="Diyagram 4">
            <a:extLst>
              <a:ext uri="{FF2B5EF4-FFF2-40B4-BE49-F238E27FC236}">
                <a16:creationId xmlns:a16="http://schemas.microsoft.com/office/drawing/2014/main" id="{79DFC5DC-6DD9-FDAC-EFCD-B6836891D25F}"/>
              </a:ext>
            </a:extLst>
          </p:cNvPr>
          <p:cNvGraphicFramePr/>
          <p:nvPr>
            <p:extLst>
              <p:ext uri="{D42A27DB-BD31-4B8C-83A1-F6EECF244321}">
                <p14:modId xmlns:p14="http://schemas.microsoft.com/office/powerpoint/2010/main" val="75338217"/>
              </p:ext>
            </p:extLst>
          </p:nvPr>
        </p:nvGraphicFramePr>
        <p:xfrm>
          <a:off x="730143" y="2199675"/>
          <a:ext cx="11029616" cy="413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741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6B530DF-1E27-E175-45F1-F90A92731928}"/>
              </a:ext>
            </a:extLst>
          </p:cNvPr>
          <p:cNvSpPr>
            <a:spLocks noGrp="1"/>
          </p:cNvSpPr>
          <p:nvPr>
            <p:ph type="title"/>
          </p:nvPr>
        </p:nvSpPr>
        <p:spPr/>
        <p:txBody>
          <a:bodyPr>
            <a:normAutofit/>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2-Ulaşılmaz Hale Getirme</a:t>
            </a:r>
          </a:p>
        </p:txBody>
      </p:sp>
      <p:sp>
        <p:nvSpPr>
          <p:cNvPr id="3" name="Metin kutusu 2">
            <a:extLst>
              <a:ext uri="{FF2B5EF4-FFF2-40B4-BE49-F238E27FC236}">
                <a16:creationId xmlns:a16="http://schemas.microsoft.com/office/drawing/2014/main" id="{78890857-B06D-A91E-2A86-55EA59E2CCF5}"/>
              </a:ext>
            </a:extLst>
          </p:cNvPr>
          <p:cNvSpPr txBox="1"/>
          <p:nvPr/>
        </p:nvSpPr>
        <p:spPr>
          <a:xfrm>
            <a:off x="565008" y="2431184"/>
            <a:ext cx="8845691" cy="2786981"/>
          </a:xfrm>
          <a:prstGeom prst="rect">
            <a:avLst/>
          </a:prstGeom>
          <a:noFill/>
        </p:spPr>
        <p:txBody>
          <a:bodyPr wrap="square" rtlCol="0">
            <a:spAutoFit/>
          </a:bodyPr>
          <a:lstStyle/>
          <a:p>
            <a:pPr marL="285750" indent="-285750">
              <a:lnSpc>
                <a:spcPct val="150000"/>
              </a:lnSpc>
              <a:buFont typeface="Wingdings" pitchFamily="2" charset="2"/>
              <a:buChar char="Ø"/>
            </a:pPr>
            <a:r>
              <a:rPr lang="tr-TR" dirty="0">
                <a:latin typeface="Tahoma" panose="020B0604030504040204" pitchFamily="34" charset="0"/>
                <a:ea typeface="Tahoma" panose="020B0604030504040204" pitchFamily="34" charset="0"/>
                <a:cs typeface="Tahoma" panose="020B0604030504040204" pitchFamily="34" charset="0"/>
              </a:rPr>
              <a:t> </a:t>
            </a:r>
            <a:r>
              <a:rPr lang="tr-TR" sz="2400" dirty="0">
                <a:latin typeface="Tahoma" panose="020B0604030504040204" pitchFamily="34" charset="0"/>
                <a:ea typeface="Tahoma" panose="020B0604030504040204" pitchFamily="34" charset="0"/>
                <a:cs typeface="Tahoma" panose="020B0604030504040204" pitchFamily="34" charset="0"/>
              </a:rPr>
              <a:t>Çocuğun ilgisi çeken, almak ya da ulaşmak isteyeceğini düşündüğünüz nesne ya da oyuncakları çocuğun görebileceği ancak yardım istemeksizin alamayacağı hale getirmek. </a:t>
            </a:r>
          </a:p>
          <a:p>
            <a:pPr marL="285750"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İletişim başlatma, talep etme  gibi davranışların kazandırılmasında bu çevresel düzenlemeden yararlanılabilir. </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Kavanoz İçinde 100 Lü Zıp Zıp Top - Delen Oyuncak">
            <a:extLst>
              <a:ext uri="{FF2B5EF4-FFF2-40B4-BE49-F238E27FC236}">
                <a16:creationId xmlns:a16="http://schemas.microsoft.com/office/drawing/2014/main" id="{ACBD24E0-8AD8-6938-1D9D-7663652830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99" t="743" r="21120" b="-743"/>
          <a:stretch/>
        </p:blipFill>
        <p:spPr bwMode="auto">
          <a:xfrm>
            <a:off x="9731828" y="2181940"/>
            <a:ext cx="2088120" cy="380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838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22C9BD-97DB-AEB4-574D-CE03B2E63D15}"/>
              </a:ext>
            </a:extLst>
          </p:cNvPr>
          <p:cNvSpPr>
            <a:spLocks noGrp="1"/>
          </p:cNvSpPr>
          <p:nvPr>
            <p:ph type="title"/>
          </p:nvPr>
        </p:nvSpPr>
        <p:spPr/>
        <p:txBody>
          <a:bodyPr>
            <a:normAutofit/>
          </a:bodyPr>
          <a:lstStyle/>
          <a:p>
            <a:pPr algn="ctr"/>
            <a:r>
              <a:rPr lang="tr-TR" sz="4000" b="1" dirty="0" err="1">
                <a:latin typeface="Tahoma" panose="020B0604030504040204" pitchFamily="34" charset="0"/>
                <a:ea typeface="Tahoma" panose="020B0604030504040204" pitchFamily="34" charset="0"/>
                <a:cs typeface="Tahoma" panose="020B0604030504040204" pitchFamily="34" charset="0"/>
              </a:rPr>
              <a:t>gİRİŞ</a:t>
            </a:r>
            <a:r>
              <a:rPr lang="tr-TR" sz="4000" b="1" dirty="0">
                <a:latin typeface="Tahoma" panose="020B0604030504040204" pitchFamily="34" charset="0"/>
                <a:ea typeface="Tahoma" panose="020B0604030504040204" pitchFamily="34" charset="0"/>
                <a:cs typeface="Tahoma" panose="020B0604030504040204" pitchFamily="34" charset="0"/>
              </a:rPr>
              <a:t> (</a:t>
            </a:r>
            <a:r>
              <a:rPr lang="tr-TR" sz="4000" b="1" cap="none" dirty="0">
                <a:latin typeface="Tahoma" panose="020B0604030504040204" pitchFamily="34" charset="0"/>
                <a:ea typeface="Tahoma" panose="020B0604030504040204" pitchFamily="34" charset="0"/>
                <a:cs typeface="Tahoma" panose="020B0604030504040204" pitchFamily="34" charset="0"/>
              </a:rPr>
              <a:t>devam</a:t>
            </a:r>
            <a:r>
              <a:rPr lang="tr-TR" sz="4000" b="1" dirty="0">
                <a:latin typeface="Tahoma" panose="020B0604030504040204" pitchFamily="34" charset="0"/>
                <a:ea typeface="Tahoma" panose="020B0604030504040204" pitchFamily="34" charset="0"/>
                <a:cs typeface="Tahoma" panose="020B0604030504040204" pitchFamily="34" charset="0"/>
              </a:rPr>
              <a:t>)</a:t>
            </a:r>
            <a:endParaRPr sz="40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İçerik Yer Tutucusu 3">
            <a:extLst>
              <a:ext uri="{FF2B5EF4-FFF2-40B4-BE49-F238E27FC236}">
                <a16:creationId xmlns:a16="http://schemas.microsoft.com/office/drawing/2014/main" id="{9A8BB064-2F96-6A3E-7457-9211C6136A8C}"/>
              </a:ext>
            </a:extLst>
          </p:cNvPr>
          <p:cNvGraphicFramePr>
            <a:graphicFrameLocks noGrp="1"/>
          </p:cNvGraphicFramePr>
          <p:nvPr>
            <p:ph idx="1"/>
            <p:extLst>
              <p:ext uri="{D42A27DB-BD31-4B8C-83A1-F6EECF244321}">
                <p14:modId xmlns:p14="http://schemas.microsoft.com/office/powerpoint/2010/main" val="1632772169"/>
              </p:ext>
            </p:extLst>
          </p:nvPr>
        </p:nvGraphicFramePr>
        <p:xfrm>
          <a:off x="374052" y="1715956"/>
          <a:ext cx="11029950" cy="4281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ağ Küme Ayracı 4">
            <a:extLst>
              <a:ext uri="{FF2B5EF4-FFF2-40B4-BE49-F238E27FC236}">
                <a16:creationId xmlns:a16="http://schemas.microsoft.com/office/drawing/2014/main" id="{BEC7E290-0D41-8982-F478-194894CE5D19}"/>
              </a:ext>
            </a:extLst>
          </p:cNvPr>
          <p:cNvSpPr/>
          <p:nvPr/>
        </p:nvSpPr>
        <p:spPr>
          <a:xfrm rot="5400000">
            <a:off x="5803146" y="847675"/>
            <a:ext cx="585372" cy="106163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dirty="0"/>
          </a:p>
        </p:txBody>
      </p:sp>
      <p:sp>
        <p:nvSpPr>
          <p:cNvPr id="6" name="Metin kutusu 5">
            <a:extLst>
              <a:ext uri="{FF2B5EF4-FFF2-40B4-BE49-F238E27FC236}">
                <a16:creationId xmlns:a16="http://schemas.microsoft.com/office/drawing/2014/main" id="{85224E01-909D-7D01-65B1-027C2822C523}"/>
              </a:ext>
            </a:extLst>
          </p:cNvPr>
          <p:cNvSpPr txBox="1"/>
          <p:nvPr/>
        </p:nvSpPr>
        <p:spPr>
          <a:xfrm>
            <a:off x="3611106" y="6335578"/>
            <a:ext cx="5610386" cy="461665"/>
          </a:xfrm>
          <a:prstGeom prst="rect">
            <a:avLst/>
          </a:prstGeom>
          <a:noFill/>
        </p:spPr>
        <p:txBody>
          <a:bodyPr wrap="square" rtlCol="0">
            <a:spAutoFit/>
          </a:bodyPr>
          <a:lstStyle/>
          <a:p>
            <a:pPr algn="ctr"/>
            <a:r>
              <a:rPr lang="tr-TR" sz="2400" dirty="0">
                <a:latin typeface="Tahoma" panose="020B0604030504040204" pitchFamily="34" charset="0"/>
                <a:ea typeface="Tahoma" panose="020B0604030504040204" pitchFamily="34" charset="0"/>
                <a:cs typeface="Tahoma" panose="020B0604030504040204" pitchFamily="34" charset="0"/>
              </a:rPr>
              <a:t>Doğal Dil Öğretim Teknikleri</a:t>
            </a:r>
          </a:p>
        </p:txBody>
      </p:sp>
    </p:spTree>
    <p:extLst>
      <p:ext uri="{BB962C8B-B14F-4D97-AF65-F5344CB8AC3E}">
        <p14:creationId xmlns:p14="http://schemas.microsoft.com/office/powerpoint/2010/main" val="3392890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282881-2163-9F65-3EFA-25A27BF1F827}"/>
              </a:ext>
            </a:extLst>
          </p:cNvPr>
          <p:cNvSpPr>
            <a:spLocks noGrp="1"/>
          </p:cNvSpPr>
          <p:nvPr>
            <p:ph type="title"/>
          </p:nvPr>
        </p:nvSpPr>
        <p:spPr/>
        <p:txBody>
          <a:bodyPr>
            <a:normAutofit/>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3-Sınırlı Oranda Verme</a:t>
            </a:r>
          </a:p>
        </p:txBody>
      </p:sp>
      <p:sp>
        <p:nvSpPr>
          <p:cNvPr id="3" name="Metin kutusu 2">
            <a:extLst>
              <a:ext uri="{FF2B5EF4-FFF2-40B4-BE49-F238E27FC236}">
                <a16:creationId xmlns:a16="http://schemas.microsoft.com/office/drawing/2014/main" id="{6912CF3C-E428-DEA0-6810-01731FA083F7}"/>
              </a:ext>
            </a:extLst>
          </p:cNvPr>
          <p:cNvSpPr txBox="1"/>
          <p:nvPr/>
        </p:nvSpPr>
        <p:spPr>
          <a:xfrm>
            <a:off x="575894" y="1846340"/>
            <a:ext cx="11327635" cy="2186817"/>
          </a:xfrm>
          <a:prstGeom prst="rect">
            <a:avLst/>
          </a:prstGeom>
          <a:noFill/>
        </p:spPr>
        <p:txBody>
          <a:bodyPr wrap="square" rtlCol="0">
            <a:spAutoFit/>
          </a:bodyPr>
          <a:lstStyle/>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Çocuğun o an kullanmak istediği nesneyi, yiyeceği, içeceği ya da oyuncağı parçalar halinde vererek  her seferinde talep etmesini , istemesini, iletişim başlatmasını ve girişimde bulunmasını sağlamak. </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7170" name="Picture 2" descr="Environmental Arrangement | EBIP">
            <a:extLst>
              <a:ext uri="{FF2B5EF4-FFF2-40B4-BE49-F238E27FC236}">
                <a16:creationId xmlns:a16="http://schemas.microsoft.com/office/drawing/2014/main" id="{FB5B7144-1181-0DF8-E11D-F4A5C4A3B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895" y="4033157"/>
            <a:ext cx="4941789" cy="258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491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B41E65-49C2-2FB8-C4C5-5E016FEF92A4}"/>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4- Eksik Bırakma</a:t>
            </a:r>
          </a:p>
        </p:txBody>
      </p:sp>
      <p:sp>
        <p:nvSpPr>
          <p:cNvPr id="3" name="Metin kutusu 2">
            <a:extLst>
              <a:ext uri="{FF2B5EF4-FFF2-40B4-BE49-F238E27FC236}">
                <a16:creationId xmlns:a16="http://schemas.microsoft.com/office/drawing/2014/main" id="{0F46AD22-50AF-15D2-4D48-70F1BC4F6F92}"/>
              </a:ext>
            </a:extLst>
          </p:cNvPr>
          <p:cNvSpPr txBox="1"/>
          <p:nvPr/>
        </p:nvSpPr>
        <p:spPr>
          <a:xfrm>
            <a:off x="575894" y="2302329"/>
            <a:ext cx="11164349" cy="2589748"/>
          </a:xfrm>
          <a:prstGeom prst="rect">
            <a:avLst/>
          </a:prstGeom>
          <a:noFill/>
        </p:spPr>
        <p:txBody>
          <a:bodyPr wrap="square" rtlCol="0">
            <a:spAutoFit/>
          </a:bodyPr>
          <a:lstStyle/>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Unutmuş gibi yaparak çocuğun ilgisini çekmek böylece öğretim fırsatı yaratmak için kullanılır. </a:t>
            </a:r>
          </a:p>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Çocuğun eksik olanı fark etmesi ve talepte bulunması beklenir. </a:t>
            </a:r>
          </a:p>
          <a:p>
            <a:pPr marL="742950" lvl="1"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Örneğin; boya kalemlerini verip kağıdı vermemek.</a:t>
            </a:r>
          </a:p>
        </p:txBody>
      </p:sp>
    </p:spTree>
    <p:extLst>
      <p:ext uri="{BB962C8B-B14F-4D97-AF65-F5344CB8AC3E}">
        <p14:creationId xmlns:p14="http://schemas.microsoft.com/office/powerpoint/2010/main" val="1249679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04C923-850F-22BA-B571-336997831CE6}"/>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5- Seçim Yapma Fırsatları Sağlama</a:t>
            </a:r>
          </a:p>
        </p:txBody>
      </p:sp>
      <p:graphicFrame>
        <p:nvGraphicFramePr>
          <p:cNvPr id="4" name="Diyagram 3">
            <a:extLst>
              <a:ext uri="{FF2B5EF4-FFF2-40B4-BE49-F238E27FC236}">
                <a16:creationId xmlns:a16="http://schemas.microsoft.com/office/drawing/2014/main" id="{35E7C9A1-63E5-91DC-9D56-8A51FD526E12}"/>
              </a:ext>
            </a:extLst>
          </p:cNvPr>
          <p:cNvGraphicFramePr/>
          <p:nvPr>
            <p:extLst>
              <p:ext uri="{D42A27DB-BD31-4B8C-83A1-F6EECF244321}">
                <p14:modId xmlns:p14="http://schemas.microsoft.com/office/powerpoint/2010/main" val="1088119626"/>
              </p:ext>
            </p:extLst>
          </p:nvPr>
        </p:nvGraphicFramePr>
        <p:xfrm>
          <a:off x="1028700" y="1910443"/>
          <a:ext cx="10576810" cy="4975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4704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B5E2C-C357-3662-0152-4A968C0A8220}"/>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6- Şaşırtıcı Durumlar Yaratma</a:t>
            </a:r>
          </a:p>
        </p:txBody>
      </p:sp>
      <p:sp>
        <p:nvSpPr>
          <p:cNvPr id="3" name="Metin kutusu 2">
            <a:extLst>
              <a:ext uri="{FF2B5EF4-FFF2-40B4-BE49-F238E27FC236}">
                <a16:creationId xmlns:a16="http://schemas.microsoft.com/office/drawing/2014/main" id="{4D4FE71A-46DE-5AB4-FB82-16549BB64720}"/>
              </a:ext>
            </a:extLst>
          </p:cNvPr>
          <p:cNvSpPr txBox="1"/>
          <p:nvPr/>
        </p:nvSpPr>
        <p:spPr>
          <a:xfrm>
            <a:off x="441016" y="2024743"/>
            <a:ext cx="11299371" cy="3664145"/>
          </a:xfrm>
          <a:prstGeom prst="rect">
            <a:avLst/>
          </a:prstGeom>
          <a:noFill/>
        </p:spPr>
        <p:txBody>
          <a:bodyPr wrap="square" rtlCol="0">
            <a:spAutoFit/>
          </a:bodyPr>
          <a:lstStyle/>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Şaşırtıcı durumlar yaratarak çocukla etkinlik yaparken çocuğun ilgisini çekecek bir durumlar oluşturulabilir. </a:t>
            </a:r>
          </a:p>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Böylece etkileşim fırsatları oluşturulabilir.</a:t>
            </a:r>
          </a:p>
          <a:p>
            <a:pPr marL="742950" lvl="1"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Kaşığı ters tutarak yemek yemek, kaşıkla yenmesi gereken yiyecek için çatal vermek gibi</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01160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FE16EA-0CA2-7B73-7319-CCA423CB6BED}"/>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DOĞAL DİL ÖĞRETİM TEKNİKLERİ</a:t>
            </a:r>
            <a:endParaRPr sz="36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a:extLst>
              <a:ext uri="{FF2B5EF4-FFF2-40B4-BE49-F238E27FC236}">
                <a16:creationId xmlns:a16="http://schemas.microsoft.com/office/drawing/2014/main" id="{64DDBFEF-2D0A-D9FD-CE11-3FEAD019231E}"/>
              </a:ext>
            </a:extLst>
          </p:cNvPr>
          <p:cNvGraphicFramePr/>
          <p:nvPr>
            <p:extLst>
              <p:ext uri="{D42A27DB-BD31-4B8C-83A1-F6EECF244321}">
                <p14:modId xmlns:p14="http://schemas.microsoft.com/office/powerpoint/2010/main" val="880498840"/>
              </p:ext>
            </p:extLst>
          </p:nvPr>
        </p:nvGraphicFramePr>
        <p:xfrm>
          <a:off x="342900" y="1992086"/>
          <a:ext cx="11609614" cy="4702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99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5840D2-855F-BE7D-A948-D9D96B4ECD39}"/>
              </a:ext>
            </a:extLst>
          </p:cNvPr>
          <p:cNvSpPr>
            <a:spLocks noGrp="1"/>
          </p:cNvSpPr>
          <p:nvPr>
            <p:ph type="title"/>
          </p:nvPr>
        </p:nvSpPr>
        <p:spPr/>
        <p:txBody>
          <a:bodyPr>
            <a:normAutofit/>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1- Model olma</a:t>
            </a:r>
            <a:endParaRPr sz="3600" b="1" dirty="0">
              <a:latin typeface="Tahoma" panose="020B0604030504040204" pitchFamily="34" charset="0"/>
              <a:ea typeface="Tahoma" panose="020B0604030504040204" pitchFamily="34" charset="0"/>
              <a:cs typeface="Tahoma" panose="020B0604030504040204" pitchFamily="34" charset="0"/>
            </a:endParaRPr>
          </a:p>
        </p:txBody>
      </p:sp>
      <p:sp>
        <p:nvSpPr>
          <p:cNvPr id="4" name="Diamond 2">
            <a:extLst>
              <a:ext uri="{FF2B5EF4-FFF2-40B4-BE49-F238E27FC236}">
                <a16:creationId xmlns:a16="http://schemas.microsoft.com/office/drawing/2014/main" id="{77E0E14F-A732-21FA-64DF-42D605FCFB17}"/>
              </a:ext>
            </a:extLst>
          </p:cNvPr>
          <p:cNvSpPr/>
          <p:nvPr/>
        </p:nvSpPr>
        <p:spPr>
          <a:xfrm>
            <a:off x="5266251" y="2008533"/>
            <a:ext cx="1719427" cy="2064716"/>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latin typeface="Tahoma" panose="020B0604030504040204" pitchFamily="34" charset="0"/>
              <a:cs typeface="Tahoma" panose="020B0604030504040204" pitchFamily="34" charset="0"/>
            </a:endParaRPr>
          </a:p>
        </p:txBody>
      </p:sp>
      <p:sp>
        <p:nvSpPr>
          <p:cNvPr id="5" name="Diamond 3">
            <a:extLst>
              <a:ext uri="{FF2B5EF4-FFF2-40B4-BE49-F238E27FC236}">
                <a16:creationId xmlns:a16="http://schemas.microsoft.com/office/drawing/2014/main" id="{6BDB64B2-40F6-BEA3-78B5-E32E43B616D9}"/>
              </a:ext>
            </a:extLst>
          </p:cNvPr>
          <p:cNvSpPr/>
          <p:nvPr/>
        </p:nvSpPr>
        <p:spPr>
          <a:xfrm>
            <a:off x="5186878" y="4180568"/>
            <a:ext cx="1719427" cy="2064716"/>
          </a:xfrm>
          <a:prstGeom prst="diamond">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latin typeface="Tahoma" panose="020B0604030504040204" pitchFamily="34" charset="0"/>
              <a:cs typeface="Tahoma" panose="020B0604030504040204" pitchFamily="34" charset="0"/>
            </a:endParaRPr>
          </a:p>
        </p:txBody>
      </p:sp>
      <p:sp>
        <p:nvSpPr>
          <p:cNvPr id="6" name="Diamond 4">
            <a:extLst>
              <a:ext uri="{FF2B5EF4-FFF2-40B4-BE49-F238E27FC236}">
                <a16:creationId xmlns:a16="http://schemas.microsoft.com/office/drawing/2014/main" id="{0DAC9DD7-E4A8-1BEA-EF3C-CEB8A1509EED}"/>
              </a:ext>
            </a:extLst>
          </p:cNvPr>
          <p:cNvSpPr/>
          <p:nvPr/>
        </p:nvSpPr>
        <p:spPr>
          <a:xfrm>
            <a:off x="6200456" y="3148210"/>
            <a:ext cx="1719427" cy="2064716"/>
          </a:xfrm>
          <a:prstGeom prst="diamon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latin typeface="Tahoma" panose="020B0604030504040204" pitchFamily="34" charset="0"/>
              <a:cs typeface="Tahoma" panose="020B0604030504040204" pitchFamily="34" charset="0"/>
            </a:endParaRPr>
          </a:p>
        </p:txBody>
      </p:sp>
      <p:sp>
        <p:nvSpPr>
          <p:cNvPr id="7" name="Diamond 5">
            <a:extLst>
              <a:ext uri="{FF2B5EF4-FFF2-40B4-BE49-F238E27FC236}">
                <a16:creationId xmlns:a16="http://schemas.microsoft.com/office/drawing/2014/main" id="{0A6A2A1E-B71B-C01B-AD18-009D917D6819}"/>
              </a:ext>
            </a:extLst>
          </p:cNvPr>
          <p:cNvSpPr/>
          <p:nvPr/>
        </p:nvSpPr>
        <p:spPr>
          <a:xfrm>
            <a:off x="4260194" y="3082005"/>
            <a:ext cx="1719427" cy="2064716"/>
          </a:xfrm>
          <a:prstGeom prst="diamond">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latin typeface="Tahoma" panose="020B0604030504040204" pitchFamily="34" charset="0"/>
              <a:cs typeface="Tahoma" panose="020B0604030504040204" pitchFamily="34" charset="0"/>
            </a:endParaRPr>
          </a:p>
        </p:txBody>
      </p:sp>
      <p:sp>
        <p:nvSpPr>
          <p:cNvPr id="8" name="Rounded Rectangle 7">
            <a:extLst>
              <a:ext uri="{FF2B5EF4-FFF2-40B4-BE49-F238E27FC236}">
                <a16:creationId xmlns:a16="http://schemas.microsoft.com/office/drawing/2014/main" id="{7219BD14-D4DF-0BF4-801A-470E17B21BAF}"/>
              </a:ext>
            </a:extLst>
          </p:cNvPr>
          <p:cNvSpPr/>
          <p:nvPr/>
        </p:nvSpPr>
        <p:spPr>
          <a:xfrm>
            <a:off x="6578686" y="3809204"/>
            <a:ext cx="481484" cy="498956"/>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latin typeface="Tahoma" panose="020B0604030504040204" pitchFamily="34" charset="0"/>
              <a:cs typeface="Tahoma" panose="020B0604030504040204" pitchFamily="34" charset="0"/>
            </a:endParaRPr>
          </a:p>
        </p:txBody>
      </p:sp>
      <p:sp>
        <p:nvSpPr>
          <p:cNvPr id="9" name="Rounded Rectangle 27">
            <a:extLst>
              <a:ext uri="{FF2B5EF4-FFF2-40B4-BE49-F238E27FC236}">
                <a16:creationId xmlns:a16="http://schemas.microsoft.com/office/drawing/2014/main" id="{56011A60-2B11-287E-CAB5-5C0E6341A43B}"/>
              </a:ext>
            </a:extLst>
          </p:cNvPr>
          <p:cNvSpPr/>
          <p:nvPr/>
        </p:nvSpPr>
        <p:spPr>
          <a:xfrm>
            <a:off x="5776989" y="4628099"/>
            <a:ext cx="510374" cy="470763"/>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latin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97D70662-DD03-2C9E-F396-648248092F5F}"/>
              </a:ext>
            </a:extLst>
          </p:cNvPr>
          <p:cNvSpPr/>
          <p:nvPr/>
        </p:nvSpPr>
        <p:spPr>
          <a:xfrm>
            <a:off x="5798833" y="3012717"/>
            <a:ext cx="458661" cy="51556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latin typeface="Tahoma" panose="020B0604030504040204" pitchFamily="34" charset="0"/>
              <a:cs typeface="Tahoma" panose="020B0604030504040204" pitchFamily="34" charset="0"/>
            </a:endParaRPr>
          </a:p>
        </p:txBody>
      </p:sp>
      <p:sp>
        <p:nvSpPr>
          <p:cNvPr id="11" name="Oval 21">
            <a:extLst>
              <a:ext uri="{FF2B5EF4-FFF2-40B4-BE49-F238E27FC236}">
                <a16:creationId xmlns:a16="http://schemas.microsoft.com/office/drawing/2014/main" id="{6DDA2EEF-F37D-2FED-CDB4-39098720EF39}"/>
              </a:ext>
            </a:extLst>
          </p:cNvPr>
          <p:cNvSpPr>
            <a:spLocks noChangeAspect="1"/>
          </p:cNvSpPr>
          <p:nvPr/>
        </p:nvSpPr>
        <p:spPr>
          <a:xfrm>
            <a:off x="5008947" y="3771900"/>
            <a:ext cx="551892" cy="55650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400">
              <a:latin typeface="Tahoma" panose="020B0604030504040204" pitchFamily="34" charset="0"/>
              <a:cs typeface="Tahoma" panose="020B0604030504040204" pitchFamily="34" charset="0"/>
            </a:endParaRPr>
          </a:p>
        </p:txBody>
      </p:sp>
      <p:sp>
        <p:nvSpPr>
          <p:cNvPr id="14" name="TextBox 17">
            <a:extLst>
              <a:ext uri="{FF2B5EF4-FFF2-40B4-BE49-F238E27FC236}">
                <a16:creationId xmlns:a16="http://schemas.microsoft.com/office/drawing/2014/main" id="{9F3BDDF5-95A4-BC94-A81A-F67A6A5C511C}"/>
              </a:ext>
            </a:extLst>
          </p:cNvPr>
          <p:cNvSpPr txBox="1"/>
          <p:nvPr/>
        </p:nvSpPr>
        <p:spPr>
          <a:xfrm>
            <a:off x="457200" y="3094559"/>
            <a:ext cx="4302262" cy="830997"/>
          </a:xfrm>
          <a:prstGeom prst="rect">
            <a:avLst/>
          </a:prstGeom>
          <a:noFill/>
        </p:spPr>
        <p:txBody>
          <a:bodyPr wrap="square" rtlCol="0">
            <a:spAutoFit/>
          </a:bodyPr>
          <a:lstStyle/>
          <a:p>
            <a:pPr algn="ct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Yanıt</a:t>
            </a:r>
            <a:r>
              <a:rPr lang="en-US" altLang="ko-KR"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beklemeden</a:t>
            </a:r>
            <a:r>
              <a:rPr lang="en-US" altLang="ko-KR"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model </a:t>
            </a: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olma</a:t>
            </a:r>
            <a:endParaRPr lang="ko-KR" altLang="en-US" sz="2400"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17" name="TextBox 20">
            <a:extLst>
              <a:ext uri="{FF2B5EF4-FFF2-40B4-BE49-F238E27FC236}">
                <a16:creationId xmlns:a16="http://schemas.microsoft.com/office/drawing/2014/main" id="{52AE2530-808E-C9B1-97EC-0DF3F848F0CA}"/>
              </a:ext>
            </a:extLst>
          </p:cNvPr>
          <p:cNvSpPr txBox="1"/>
          <p:nvPr/>
        </p:nvSpPr>
        <p:spPr>
          <a:xfrm>
            <a:off x="187598" y="5594252"/>
            <a:ext cx="5589391" cy="830997"/>
          </a:xfrm>
          <a:prstGeom prst="rect">
            <a:avLst/>
          </a:prstGeom>
          <a:noFill/>
        </p:spPr>
        <p:txBody>
          <a:bodyPr wrap="square" rtlCol="0">
            <a:spAutoFit/>
          </a:bodyPr>
          <a:lstStyle/>
          <a:p>
            <a:pPr algn="ct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Genişletmeler</a:t>
            </a:r>
            <a:r>
              <a:rPr lang="en-US" altLang="ko-KR"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kullanarak</a:t>
            </a:r>
            <a:r>
              <a:rPr lang="en-US" altLang="ko-KR"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model </a:t>
            </a: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olma</a:t>
            </a:r>
            <a:endParaRPr lang="ko-KR" altLang="en-US" sz="2400"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0" name="TextBox 23">
            <a:extLst>
              <a:ext uri="{FF2B5EF4-FFF2-40B4-BE49-F238E27FC236}">
                <a16:creationId xmlns:a16="http://schemas.microsoft.com/office/drawing/2014/main" id="{57E21944-38FD-1045-038E-748656AB1ACB}"/>
              </a:ext>
            </a:extLst>
          </p:cNvPr>
          <p:cNvSpPr txBox="1"/>
          <p:nvPr/>
        </p:nvSpPr>
        <p:spPr>
          <a:xfrm>
            <a:off x="7242982" y="2387966"/>
            <a:ext cx="2765178" cy="461665"/>
          </a:xfrm>
          <a:prstGeom prst="rect">
            <a:avLst/>
          </a:prstGeom>
          <a:noFill/>
        </p:spPr>
        <p:txBody>
          <a:bodyPr wrap="square" rtlCol="0">
            <a:spAutoFit/>
          </a:bodyPr>
          <a:lstStyle/>
          <a:p>
            <a:pPr algn="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Seçenek</a:t>
            </a:r>
            <a:r>
              <a:rPr lang="en-US" altLang="ko-KR"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sunma</a:t>
            </a:r>
            <a:endParaRPr lang="ko-KR" altLang="en-US" sz="2400" b="1" dirty="0">
              <a:solidFill>
                <a:schemeClr val="tx1">
                  <a:lumMod val="75000"/>
                  <a:lumOff val="25000"/>
                </a:schemeClr>
              </a:solidFill>
              <a:latin typeface="Tahoma" panose="020B0604030504040204" pitchFamily="34" charset="0"/>
              <a:cs typeface="Tahoma" panose="020B0604030504040204" pitchFamily="34" charset="0"/>
            </a:endParaRPr>
          </a:p>
        </p:txBody>
      </p:sp>
      <p:sp>
        <p:nvSpPr>
          <p:cNvPr id="23" name="TextBox 26">
            <a:extLst>
              <a:ext uri="{FF2B5EF4-FFF2-40B4-BE49-F238E27FC236}">
                <a16:creationId xmlns:a16="http://schemas.microsoft.com/office/drawing/2014/main" id="{5C4574E6-996C-EC14-3962-730860936ACC}"/>
              </a:ext>
            </a:extLst>
          </p:cNvPr>
          <p:cNvSpPr txBox="1"/>
          <p:nvPr/>
        </p:nvSpPr>
        <p:spPr>
          <a:xfrm>
            <a:off x="6819428" y="4716828"/>
            <a:ext cx="4528665" cy="461665"/>
          </a:xfrm>
          <a:prstGeom prst="rect">
            <a:avLst/>
          </a:prstGeom>
          <a:noFill/>
        </p:spPr>
        <p:txBody>
          <a:bodyPr wrap="square" rtlCol="0">
            <a:spAutoFit/>
          </a:bodyPr>
          <a:lstStyle/>
          <a:p>
            <a:pPr algn="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Talep</a:t>
            </a:r>
            <a:r>
              <a:rPr lang="en-US" altLang="ko-KR"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etme</a:t>
            </a:r>
            <a:r>
              <a:rPr lang="en-US" altLang="ko-KR" sz="24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model </a:t>
            </a:r>
            <a:r>
              <a:rPr lang="en-US" altLang="ko-KR" sz="2400" b="1"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olma</a:t>
            </a:r>
            <a:endParaRPr lang="ko-KR" altLang="en-US" sz="2400" b="1" dirty="0">
              <a:solidFill>
                <a:schemeClr val="tx1">
                  <a:lumMod val="75000"/>
                  <a:lumOff val="25000"/>
                </a:schemeClr>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5044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5FC437-236C-0020-C6AD-2695FE7B3775}"/>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a) Yanıt Beklemeden Model Olma</a:t>
            </a:r>
          </a:p>
        </p:txBody>
      </p:sp>
      <p:sp>
        <p:nvSpPr>
          <p:cNvPr id="3" name="Metin kutusu 2">
            <a:extLst>
              <a:ext uri="{FF2B5EF4-FFF2-40B4-BE49-F238E27FC236}">
                <a16:creationId xmlns:a16="http://schemas.microsoft.com/office/drawing/2014/main" id="{31D979A6-E223-AE11-5282-00635ED4DAE2}"/>
              </a:ext>
            </a:extLst>
          </p:cNvPr>
          <p:cNvSpPr txBox="1"/>
          <p:nvPr/>
        </p:nvSpPr>
        <p:spPr>
          <a:xfrm>
            <a:off x="443213" y="2245933"/>
            <a:ext cx="11294977" cy="4528740"/>
          </a:xfrm>
          <a:prstGeom prst="rect">
            <a:avLst/>
          </a:prstGeom>
          <a:noFill/>
        </p:spPr>
        <p:txBody>
          <a:bodyPr wrap="square" rtlCol="0">
            <a:spAutoFit/>
          </a:bodyPr>
          <a:lstStyle/>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b="1" dirty="0">
                <a:latin typeface="Tahoma" panose="020B0604030504040204" pitchFamily="34" charset="0"/>
                <a:ea typeface="Tahoma" panose="020B0604030504040204" pitchFamily="34" charset="0"/>
                <a:cs typeface="Tahoma" panose="020B0604030504040204" pitchFamily="34" charset="0"/>
              </a:rPr>
              <a:t>Söz öncesi gelişim </a:t>
            </a:r>
            <a:r>
              <a:rPr lang="tr-TR" sz="2800" dirty="0">
                <a:latin typeface="Tahoma" panose="020B0604030504040204" pitchFamily="34" charset="0"/>
                <a:ea typeface="Tahoma" panose="020B0604030504040204" pitchFamily="34" charset="0"/>
                <a:cs typeface="Tahoma" panose="020B0604030504040204" pitchFamily="34" charset="0"/>
              </a:rPr>
              <a:t>düzeyinde olan çocuklarda </a:t>
            </a:r>
            <a:r>
              <a:rPr lang="tr-TR" sz="2800" b="1" dirty="0">
                <a:latin typeface="Tahoma" panose="020B0604030504040204" pitchFamily="34" charset="0"/>
                <a:ea typeface="Tahoma" panose="020B0604030504040204" pitchFamily="34" charset="0"/>
                <a:cs typeface="Tahoma" panose="020B0604030504040204" pitchFamily="34" charset="0"/>
              </a:rPr>
              <a:t>alıcı dil becerilerini </a:t>
            </a:r>
            <a:r>
              <a:rPr lang="tr-TR" sz="2800" dirty="0">
                <a:latin typeface="Tahoma" panose="020B0604030504040204" pitchFamily="34" charset="0"/>
                <a:ea typeface="Tahoma" panose="020B0604030504040204" pitchFamily="34" charset="0"/>
                <a:cs typeface="Tahoma" panose="020B0604030504040204" pitchFamily="34" charset="0"/>
              </a:rPr>
              <a:t>geliştirmek için kullanılır.</a:t>
            </a:r>
          </a:p>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Diğer çocuklar için de </a:t>
            </a:r>
            <a:r>
              <a:rPr lang="tr-TR" sz="2800" b="1" dirty="0">
                <a:latin typeface="Tahoma" panose="020B0604030504040204" pitchFamily="34" charset="0"/>
                <a:ea typeface="Tahoma" panose="020B0604030504040204" pitchFamily="34" charset="0"/>
                <a:cs typeface="Tahoma" panose="020B0604030504040204" pitchFamily="34" charset="0"/>
              </a:rPr>
              <a:t>sözcük dağarcığını geliştirmek </a:t>
            </a:r>
            <a:r>
              <a:rPr lang="tr-TR" sz="2800" dirty="0">
                <a:latin typeface="Tahoma" panose="020B0604030504040204" pitchFamily="34" charset="0"/>
                <a:ea typeface="Tahoma" panose="020B0604030504040204" pitchFamily="34" charset="0"/>
                <a:cs typeface="Tahoma" panose="020B0604030504040204" pitchFamily="34" charset="0"/>
              </a:rPr>
              <a:t>için kullanılır.</a:t>
            </a:r>
          </a:p>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Bu teknik kullanılırken çocuktan herhangi bir tepki beklemeden çocuğun çevresinde bulunan ve ilgilendiği nesne yada durumlara ilişkin çocuğa sözel model sunulur.  </a:t>
            </a:r>
          </a:p>
        </p:txBody>
      </p:sp>
    </p:spTree>
    <p:extLst>
      <p:ext uri="{BB962C8B-B14F-4D97-AF65-F5344CB8AC3E}">
        <p14:creationId xmlns:p14="http://schemas.microsoft.com/office/powerpoint/2010/main" val="3703307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5FC437-236C-0020-C6AD-2695FE7B3775}"/>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a) Yanıt Beklemeden Model Olma</a:t>
            </a:r>
          </a:p>
        </p:txBody>
      </p:sp>
      <p:graphicFrame>
        <p:nvGraphicFramePr>
          <p:cNvPr id="4" name="Diyagram 3">
            <a:extLst>
              <a:ext uri="{FF2B5EF4-FFF2-40B4-BE49-F238E27FC236}">
                <a16:creationId xmlns:a16="http://schemas.microsoft.com/office/drawing/2014/main" id="{DF20200A-E158-A701-9AA3-AABEE607F0BB}"/>
              </a:ext>
            </a:extLst>
          </p:cNvPr>
          <p:cNvGraphicFramePr/>
          <p:nvPr>
            <p:extLst>
              <p:ext uri="{D42A27DB-BD31-4B8C-83A1-F6EECF244321}">
                <p14:modId xmlns:p14="http://schemas.microsoft.com/office/powerpoint/2010/main" val="3853925330"/>
              </p:ext>
            </p:extLst>
          </p:nvPr>
        </p:nvGraphicFramePr>
        <p:xfrm>
          <a:off x="391887" y="2188029"/>
          <a:ext cx="11478984" cy="431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198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FBEE80-9748-B13A-964B-DE81B1612001}"/>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i) Sözcük Bombardımanı</a:t>
            </a:r>
          </a:p>
        </p:txBody>
      </p:sp>
      <p:sp>
        <p:nvSpPr>
          <p:cNvPr id="3" name="Metin kutusu 2">
            <a:extLst>
              <a:ext uri="{FF2B5EF4-FFF2-40B4-BE49-F238E27FC236}">
                <a16:creationId xmlns:a16="http://schemas.microsoft.com/office/drawing/2014/main" id="{06267E25-CC2F-DC04-1132-C3D04BEDCFEF}"/>
              </a:ext>
            </a:extLst>
          </p:cNvPr>
          <p:cNvSpPr txBox="1"/>
          <p:nvPr/>
        </p:nvSpPr>
        <p:spPr>
          <a:xfrm>
            <a:off x="663504" y="2188029"/>
            <a:ext cx="10854396" cy="2786981"/>
          </a:xfrm>
          <a:prstGeom prst="rect">
            <a:avLst/>
          </a:prstGeom>
          <a:noFill/>
        </p:spPr>
        <p:txBody>
          <a:bodyPr wrap="square" rtlCol="0">
            <a:spAutoFit/>
          </a:bodyPr>
          <a:lstStyle/>
          <a:p>
            <a:pPr marL="342900" indent="-342900">
              <a:lnSpc>
                <a:spcPct val="150000"/>
              </a:lnSpc>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 Çocuğun çevresinde en çok kullanmaya gereksinim duyduğu, karşılaştığı ya da ilgilendiği sözcükler belirlenmeli</a:t>
            </a:r>
          </a:p>
          <a:p>
            <a:pPr marL="342900" indent="-342900">
              <a:lnSpc>
                <a:spcPct val="150000"/>
              </a:lnSpc>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3-5 sözcük olmalı</a:t>
            </a:r>
          </a:p>
          <a:p>
            <a:pPr marL="342900" indent="-342900">
              <a:lnSpc>
                <a:spcPct val="150000"/>
              </a:lnSpc>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Belirlenen sözcükler bağlama uygun olarak çocuktan yanıt beklemeksizin çocuğa sunulmalıdır. </a:t>
            </a:r>
          </a:p>
        </p:txBody>
      </p:sp>
      <p:sp>
        <p:nvSpPr>
          <p:cNvPr id="4" name="Metin kutusu 3">
            <a:extLst>
              <a:ext uri="{FF2B5EF4-FFF2-40B4-BE49-F238E27FC236}">
                <a16:creationId xmlns:a16="http://schemas.microsoft.com/office/drawing/2014/main" id="{F8F5476C-D8D6-FD99-5240-9EFB17E83524}"/>
              </a:ext>
            </a:extLst>
          </p:cNvPr>
          <p:cNvSpPr txBox="1"/>
          <p:nvPr/>
        </p:nvSpPr>
        <p:spPr>
          <a:xfrm>
            <a:off x="1240971" y="5421086"/>
            <a:ext cx="10854396" cy="866840"/>
          </a:xfrm>
          <a:prstGeom prst="rect">
            <a:avLst/>
          </a:prstGeom>
          <a:noFill/>
        </p:spPr>
        <p:txBody>
          <a:bodyPr wrap="square" rtlCol="0">
            <a:spAutoFit/>
          </a:bodyPr>
          <a:lstStyle/>
          <a:p>
            <a:pPr>
              <a:lnSpc>
                <a:spcPct val="150000"/>
              </a:lnSpc>
            </a:pPr>
            <a:r>
              <a:rPr lang="tr-TR" b="1" dirty="0">
                <a:latin typeface="Tahoma" panose="020B0604030504040204" pitchFamily="34" charset="0"/>
                <a:ea typeface="Tahoma" panose="020B0604030504040204" pitchFamily="34" charset="0"/>
                <a:cs typeface="Tahoma" panose="020B0604030504040204" pitchFamily="34" charset="0"/>
              </a:rPr>
              <a:t>Örnek</a:t>
            </a:r>
            <a:r>
              <a:rPr lang="tr-TR" dirty="0">
                <a:latin typeface="Tahoma" panose="020B0604030504040204" pitchFamily="34" charset="0"/>
                <a:ea typeface="Tahoma" panose="020B0604030504040204" pitchFamily="34" charset="0"/>
                <a:cs typeface="Tahoma" panose="020B0604030504040204" pitchFamily="34" charset="0"/>
              </a:rPr>
              <a:t>: Boyama yapmayı seven çocuk için «al» ve «ver» sözcükleri belirlenmiş olsun. Boyama etkinliği sırasında kullanmak. Kırmızı boyaya uzandığında ondan tepki beklemeden ver demek. </a:t>
            </a:r>
            <a:endParaRP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95419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F78B58-4A31-A76B-B412-57DA7BD95201}"/>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ii) Paralel Konuşma</a:t>
            </a:r>
          </a:p>
        </p:txBody>
      </p:sp>
      <p:sp>
        <p:nvSpPr>
          <p:cNvPr id="3" name="Metin kutusu 2">
            <a:extLst>
              <a:ext uri="{FF2B5EF4-FFF2-40B4-BE49-F238E27FC236}">
                <a16:creationId xmlns:a16="http://schemas.microsoft.com/office/drawing/2014/main" id="{D2BDE53A-FB44-A733-A85A-ABA745A86BD3}"/>
              </a:ext>
            </a:extLst>
          </p:cNvPr>
          <p:cNvSpPr txBox="1"/>
          <p:nvPr/>
        </p:nvSpPr>
        <p:spPr>
          <a:xfrm>
            <a:off x="575894" y="2302329"/>
            <a:ext cx="11029616" cy="3397661"/>
          </a:xfrm>
          <a:prstGeom prst="rect">
            <a:avLst/>
          </a:prstGeom>
          <a:noFill/>
        </p:spPr>
        <p:txBody>
          <a:bodyPr wrap="square" rtlCol="0">
            <a:spAutoFit/>
          </a:bodyPr>
          <a:lstStyle/>
          <a:p>
            <a:pPr marL="285750" indent="-285750">
              <a:lnSpc>
                <a:spcPct val="20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Çocuğun yaptıklarının çocuğun dil gelişim düzeyine uygun olarak yetişkin tarafından adlandırılmasıdır. </a:t>
            </a:r>
          </a:p>
          <a:p>
            <a:pPr marL="742950" lvl="1" indent="-285750">
              <a:lnSpc>
                <a:spcPct val="20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Çocuk yerde oturmuş araba sürerken, »araba sürüyorsun», «</a:t>
            </a:r>
            <a:r>
              <a:rPr lang="tr-TR" sz="2800" dirty="0" err="1">
                <a:latin typeface="Tahoma" panose="020B0604030504040204" pitchFamily="34" charset="0"/>
                <a:ea typeface="Tahoma" panose="020B0604030504040204" pitchFamily="34" charset="0"/>
                <a:cs typeface="Tahoma" panose="020B0604030504040204" pitchFamily="34" charset="0"/>
              </a:rPr>
              <a:t>düt</a:t>
            </a: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dirty="0" err="1">
                <a:latin typeface="Tahoma" panose="020B0604030504040204" pitchFamily="34" charset="0"/>
                <a:ea typeface="Tahoma" panose="020B0604030504040204" pitchFamily="34" charset="0"/>
                <a:cs typeface="Tahoma" panose="020B0604030504040204" pitchFamily="34" charset="0"/>
              </a:rPr>
              <a:t>düüütttt</a:t>
            </a:r>
            <a:r>
              <a:rPr lang="tr-TR" sz="2800" dirty="0">
                <a:latin typeface="Tahoma" panose="020B0604030504040204" pitchFamily="34" charset="0"/>
                <a:ea typeface="Tahoma" panose="020B0604030504040204" pitchFamily="34" charset="0"/>
                <a:cs typeface="Tahoma" panose="020B0604030504040204" pitchFamily="34" charset="0"/>
              </a:rPr>
              <a:t>»,  «kırmızı araba» demesi</a:t>
            </a:r>
            <a:endParaRP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678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F23BF7-BC8F-0E10-62E3-4F0492591470}"/>
              </a:ext>
            </a:extLst>
          </p:cNvPr>
          <p:cNvSpPr>
            <a:spLocks noGrp="1"/>
          </p:cNvSpPr>
          <p:nvPr>
            <p:ph type="title"/>
          </p:nvPr>
        </p:nvSpPr>
        <p:spPr/>
        <p:txBody>
          <a:bodyPr>
            <a:normAutofit fontScale="90000"/>
          </a:bodyPr>
          <a:lstStyle/>
          <a:p>
            <a:pPr algn="ctr"/>
            <a:r>
              <a:rPr lang="tr-TR" sz="3600" b="1" dirty="0">
                <a:latin typeface="Tahoma" panose="020B0604030504040204" pitchFamily="34" charset="0"/>
                <a:ea typeface="Tahoma" panose="020B0604030504040204" pitchFamily="34" charset="0"/>
                <a:cs typeface="Tahoma" panose="020B0604030504040204" pitchFamily="34" charset="0"/>
              </a:rPr>
              <a:t>Doğal Dil Öğretim Tekniklerinin Bileşenleri</a:t>
            </a:r>
            <a:endParaRPr sz="3600" b="1" dirty="0">
              <a:latin typeface="Tahoma" panose="020B0604030504040204" pitchFamily="34" charset="0"/>
              <a:ea typeface="Tahoma" panose="020B0604030504040204" pitchFamily="34" charset="0"/>
              <a:cs typeface="Tahoma" panose="020B0604030504040204" pitchFamily="34" charset="0"/>
            </a:endParaRPr>
          </a:p>
        </p:txBody>
      </p:sp>
      <p:sp>
        <p:nvSpPr>
          <p:cNvPr id="4" name="Freeform: Shape 2">
            <a:extLst>
              <a:ext uri="{FF2B5EF4-FFF2-40B4-BE49-F238E27FC236}">
                <a16:creationId xmlns:a16="http://schemas.microsoft.com/office/drawing/2014/main" id="{E6407196-CEF3-BD92-4127-C184B37987CE}"/>
              </a:ext>
            </a:extLst>
          </p:cNvPr>
          <p:cNvSpPr/>
          <p:nvPr/>
        </p:nvSpPr>
        <p:spPr>
          <a:xfrm flipH="1">
            <a:off x="1413854" y="2390672"/>
            <a:ext cx="2115057" cy="3533746"/>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1028700 h 2058353"/>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675325 h 20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2058353">
                <a:moveTo>
                  <a:pt x="1409700" y="1834515"/>
                </a:moveTo>
                <a:cubicBezTo>
                  <a:pt x="1409700" y="1958340"/>
                  <a:pt x="1309688" y="2058353"/>
                  <a:pt x="1185863" y="2058353"/>
                </a:cubicBezTo>
                <a:lnTo>
                  <a:pt x="223838" y="2058353"/>
                </a:lnTo>
                <a:cubicBezTo>
                  <a:pt x="100013" y="2057400"/>
                  <a:pt x="0" y="1957388"/>
                  <a:pt x="0" y="1833563"/>
                </a:cubicBezTo>
                <a:lnTo>
                  <a:pt x="0" y="223838"/>
                </a:lnTo>
                <a:cubicBezTo>
                  <a:pt x="0" y="100013"/>
                  <a:pt x="100013" y="0"/>
                  <a:pt x="223838" y="0"/>
                </a:cubicBezTo>
                <a:lnTo>
                  <a:pt x="1185863" y="0"/>
                </a:lnTo>
                <a:cubicBezTo>
                  <a:pt x="1309688" y="0"/>
                  <a:pt x="1409700" y="100013"/>
                  <a:pt x="1409700" y="223838"/>
                </a:cubicBezTo>
                <a:lnTo>
                  <a:pt x="1409700" y="675325"/>
                </a:lnTo>
              </a:path>
            </a:pathLst>
          </a:custGeom>
          <a:solidFill>
            <a:schemeClr val="accent5">
              <a:lumMod val="20000"/>
              <a:lumOff val="80000"/>
            </a:schemeClr>
          </a:solidFill>
          <a:ln w="38100" cap="flat">
            <a:solidFill>
              <a:schemeClr val="accent4"/>
            </a:solidFill>
            <a:prstDash val="solid"/>
            <a:miter/>
          </a:ln>
        </p:spPr>
        <p:txBody>
          <a:bodyPr rtlCol="0" anchor="ct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Freeform: Shape 3">
            <a:extLst>
              <a:ext uri="{FF2B5EF4-FFF2-40B4-BE49-F238E27FC236}">
                <a16:creationId xmlns:a16="http://schemas.microsoft.com/office/drawing/2014/main" id="{6162BFBD-64DF-746F-2046-DB9AC6538DF3}"/>
              </a:ext>
            </a:extLst>
          </p:cNvPr>
          <p:cNvSpPr>
            <a:spLocks noChangeAspect="1"/>
          </p:cNvSpPr>
          <p:nvPr/>
        </p:nvSpPr>
        <p:spPr>
          <a:xfrm>
            <a:off x="960425" y="3743233"/>
            <a:ext cx="690390" cy="1828800"/>
          </a:xfrm>
          <a:custGeom>
            <a:avLst/>
            <a:gdLst>
              <a:gd name="connsiteX0" fmla="*/ 591978 w 895350"/>
              <a:gd name="connsiteY0" fmla="*/ 2353151 h 2371725"/>
              <a:gd name="connsiteX1" fmla="*/ 591978 w 895350"/>
              <a:gd name="connsiteY1" fmla="*/ 535781 h 2371725"/>
              <a:gd name="connsiteX2" fmla="*/ 321469 w 895350"/>
              <a:gd name="connsiteY2" fmla="*/ 731996 h 2371725"/>
              <a:gd name="connsiteX3" fmla="*/ 21431 w 895350"/>
              <a:gd name="connsiteY3" fmla="*/ 879634 h 2371725"/>
              <a:gd name="connsiteX4" fmla="*/ 21431 w 895350"/>
              <a:gd name="connsiteY4" fmla="*/ 604361 h 2371725"/>
              <a:gd name="connsiteX5" fmla="*/ 439578 w 895350"/>
              <a:gd name="connsiteY5" fmla="*/ 331946 h 2371725"/>
              <a:gd name="connsiteX6" fmla="*/ 692944 w 895350"/>
              <a:gd name="connsiteY6" fmla="*/ 21431 h 2371725"/>
              <a:gd name="connsiteX7" fmla="*/ 876776 w 895350"/>
              <a:gd name="connsiteY7" fmla="*/ 21431 h 2371725"/>
              <a:gd name="connsiteX8" fmla="*/ 876776 w 895350"/>
              <a:gd name="connsiteY8" fmla="*/ 2353151 h 23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350" h="2371725">
                <a:moveTo>
                  <a:pt x="591978" y="2353151"/>
                </a:moveTo>
                <a:lnTo>
                  <a:pt x="591978" y="535781"/>
                </a:lnTo>
                <a:cubicBezTo>
                  <a:pt x="523399" y="601504"/>
                  <a:pt x="432911" y="667226"/>
                  <a:pt x="321469" y="731996"/>
                </a:cubicBezTo>
                <a:cubicBezTo>
                  <a:pt x="210026" y="797719"/>
                  <a:pt x="110014" y="846296"/>
                  <a:pt x="21431" y="879634"/>
                </a:cubicBezTo>
                <a:lnTo>
                  <a:pt x="21431" y="604361"/>
                </a:lnTo>
                <a:cubicBezTo>
                  <a:pt x="180499" y="529114"/>
                  <a:pt x="320516" y="438626"/>
                  <a:pt x="439578" y="331946"/>
                </a:cubicBezTo>
                <a:cubicBezTo>
                  <a:pt x="558641" y="225266"/>
                  <a:pt x="643414" y="121444"/>
                  <a:pt x="692944" y="21431"/>
                </a:cubicBezTo>
                <a:lnTo>
                  <a:pt x="876776" y="21431"/>
                </a:lnTo>
                <a:lnTo>
                  <a:pt x="876776" y="2353151"/>
                </a:lnTo>
              </a:path>
            </a:pathLst>
          </a:custGeom>
          <a:solidFill>
            <a:schemeClr val="accent1"/>
          </a:solidFill>
          <a:ln w="38100" cap="flat">
            <a:solidFill>
              <a:schemeClr val="accent4"/>
            </a:solidFill>
            <a:prstDash val="solid"/>
            <a:miter/>
          </a:ln>
        </p:spPr>
        <p:txBody>
          <a:bodyPr rtlCol="0" anchor="ct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Freeform: Shape 4">
            <a:extLst>
              <a:ext uri="{FF2B5EF4-FFF2-40B4-BE49-F238E27FC236}">
                <a16:creationId xmlns:a16="http://schemas.microsoft.com/office/drawing/2014/main" id="{2A2636BD-3BC2-0A64-A804-CD9BB17A54DE}"/>
              </a:ext>
            </a:extLst>
          </p:cNvPr>
          <p:cNvSpPr/>
          <p:nvPr/>
        </p:nvSpPr>
        <p:spPr>
          <a:xfrm flipH="1">
            <a:off x="5244000" y="2537540"/>
            <a:ext cx="2320513" cy="3533746"/>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1028700 h 2058353"/>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675325 h 20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2058353">
                <a:moveTo>
                  <a:pt x="1409700" y="1834515"/>
                </a:moveTo>
                <a:cubicBezTo>
                  <a:pt x="1409700" y="1958340"/>
                  <a:pt x="1309688" y="2058353"/>
                  <a:pt x="1185863" y="2058353"/>
                </a:cubicBezTo>
                <a:lnTo>
                  <a:pt x="223838" y="2058353"/>
                </a:lnTo>
                <a:cubicBezTo>
                  <a:pt x="100013" y="2057400"/>
                  <a:pt x="0" y="1957388"/>
                  <a:pt x="0" y="1833563"/>
                </a:cubicBezTo>
                <a:lnTo>
                  <a:pt x="0" y="223838"/>
                </a:lnTo>
                <a:cubicBezTo>
                  <a:pt x="0" y="100013"/>
                  <a:pt x="100013" y="0"/>
                  <a:pt x="223838" y="0"/>
                </a:cubicBezTo>
                <a:lnTo>
                  <a:pt x="1185863" y="0"/>
                </a:lnTo>
                <a:cubicBezTo>
                  <a:pt x="1309688" y="0"/>
                  <a:pt x="1409700" y="100013"/>
                  <a:pt x="1409700" y="223838"/>
                </a:cubicBezTo>
                <a:lnTo>
                  <a:pt x="1409700" y="675325"/>
                </a:lnTo>
              </a:path>
            </a:pathLst>
          </a:custGeom>
          <a:solidFill>
            <a:schemeClr val="accent3">
              <a:lumMod val="20000"/>
              <a:lumOff val="80000"/>
            </a:schemeClr>
          </a:solidFill>
          <a:ln w="38100" cap="flat">
            <a:solidFill>
              <a:schemeClr val="accent1"/>
            </a:solidFill>
            <a:prstDash val="solid"/>
            <a:miter/>
          </a:ln>
        </p:spPr>
        <p:txBody>
          <a:bodyPr rtlCol="0" anchor="ct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7" name="Freeform: Shape 5">
            <a:extLst>
              <a:ext uri="{FF2B5EF4-FFF2-40B4-BE49-F238E27FC236}">
                <a16:creationId xmlns:a16="http://schemas.microsoft.com/office/drawing/2014/main" id="{41D15A19-C978-02E9-DA1D-0EB9409DF1BF}"/>
              </a:ext>
            </a:extLst>
          </p:cNvPr>
          <p:cNvSpPr/>
          <p:nvPr/>
        </p:nvSpPr>
        <p:spPr>
          <a:xfrm flipH="1">
            <a:off x="8911059" y="2390672"/>
            <a:ext cx="2320515" cy="3533746"/>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1028700 h 2058353"/>
              <a:gd name="connsiteX0" fmla="*/ 1409700 w 1409700"/>
              <a:gd name="connsiteY0" fmla="*/ 1834515 h 2058353"/>
              <a:gd name="connsiteX1" fmla="*/ 1185863 w 1409700"/>
              <a:gd name="connsiteY1" fmla="*/ 2058353 h 2058353"/>
              <a:gd name="connsiteX2" fmla="*/ 223838 w 1409700"/>
              <a:gd name="connsiteY2" fmla="*/ 2058353 h 2058353"/>
              <a:gd name="connsiteX3" fmla="*/ 0 w 1409700"/>
              <a:gd name="connsiteY3" fmla="*/ 1833563 h 2058353"/>
              <a:gd name="connsiteX4" fmla="*/ 0 w 1409700"/>
              <a:gd name="connsiteY4" fmla="*/ 223838 h 2058353"/>
              <a:gd name="connsiteX5" fmla="*/ 223838 w 1409700"/>
              <a:gd name="connsiteY5" fmla="*/ 0 h 2058353"/>
              <a:gd name="connsiteX6" fmla="*/ 1185863 w 1409700"/>
              <a:gd name="connsiteY6" fmla="*/ 0 h 2058353"/>
              <a:gd name="connsiteX7" fmla="*/ 1409700 w 1409700"/>
              <a:gd name="connsiteY7" fmla="*/ 223838 h 2058353"/>
              <a:gd name="connsiteX8" fmla="*/ 1409700 w 1409700"/>
              <a:gd name="connsiteY8" fmla="*/ 675325 h 205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2058353">
                <a:moveTo>
                  <a:pt x="1409700" y="1834515"/>
                </a:moveTo>
                <a:cubicBezTo>
                  <a:pt x="1409700" y="1958340"/>
                  <a:pt x="1309688" y="2058353"/>
                  <a:pt x="1185863" y="2058353"/>
                </a:cubicBezTo>
                <a:lnTo>
                  <a:pt x="223838" y="2058353"/>
                </a:lnTo>
                <a:cubicBezTo>
                  <a:pt x="100013" y="2057400"/>
                  <a:pt x="0" y="1957388"/>
                  <a:pt x="0" y="1833563"/>
                </a:cubicBezTo>
                <a:lnTo>
                  <a:pt x="0" y="223838"/>
                </a:lnTo>
                <a:cubicBezTo>
                  <a:pt x="0" y="100013"/>
                  <a:pt x="100013" y="0"/>
                  <a:pt x="223838" y="0"/>
                </a:cubicBezTo>
                <a:lnTo>
                  <a:pt x="1185863" y="0"/>
                </a:lnTo>
                <a:cubicBezTo>
                  <a:pt x="1309688" y="0"/>
                  <a:pt x="1409700" y="100013"/>
                  <a:pt x="1409700" y="223838"/>
                </a:cubicBezTo>
                <a:lnTo>
                  <a:pt x="1409700" y="675325"/>
                </a:lnTo>
              </a:path>
            </a:pathLst>
          </a:custGeom>
          <a:solidFill>
            <a:schemeClr val="accent6">
              <a:lumMod val="20000"/>
              <a:lumOff val="80000"/>
            </a:schemeClr>
          </a:solidFill>
          <a:ln w="38100" cap="flat">
            <a:solidFill>
              <a:schemeClr val="accent4"/>
            </a:solidFill>
            <a:prstDash val="solid"/>
            <a:miter/>
          </a:ln>
        </p:spPr>
        <p:txBody>
          <a:bodyPr rtlCol="0" anchor="ctr"/>
          <a:lstStyle/>
          <a:p>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8" name="Freeform: Shape 6">
            <a:extLst>
              <a:ext uri="{FF2B5EF4-FFF2-40B4-BE49-F238E27FC236}">
                <a16:creationId xmlns:a16="http://schemas.microsoft.com/office/drawing/2014/main" id="{1BDB575A-F15E-FC0A-7D8E-ABB84F0517D4}"/>
              </a:ext>
            </a:extLst>
          </p:cNvPr>
          <p:cNvSpPr>
            <a:spLocks noChangeAspect="1"/>
          </p:cNvSpPr>
          <p:nvPr/>
        </p:nvSpPr>
        <p:spPr>
          <a:xfrm>
            <a:off x="4268621" y="3827399"/>
            <a:ext cx="1160657" cy="1744634"/>
          </a:xfrm>
          <a:custGeom>
            <a:avLst/>
            <a:gdLst>
              <a:gd name="connsiteX0" fmla="*/ 1181320 w 1514475"/>
              <a:gd name="connsiteY0" fmla="*/ 2250758 h 2276475"/>
              <a:gd name="connsiteX1" fmla="*/ 28795 w 1514475"/>
              <a:gd name="connsiteY1" fmla="*/ 2250758 h 2276475"/>
              <a:gd name="connsiteX2" fmla="*/ 60227 w 1514475"/>
              <a:gd name="connsiteY2" fmla="*/ 2062163 h 2276475"/>
              <a:gd name="connsiteX3" fmla="*/ 239297 w 1514475"/>
              <a:gd name="connsiteY3" fmla="*/ 1767840 h 2276475"/>
              <a:gd name="connsiteX4" fmla="*/ 595532 w 1514475"/>
              <a:gd name="connsiteY4" fmla="*/ 1432560 h 2276475"/>
              <a:gd name="connsiteX5" fmla="*/ 1083212 w 1514475"/>
              <a:gd name="connsiteY5" fmla="*/ 962978 h 2276475"/>
              <a:gd name="connsiteX6" fmla="*/ 1209895 w 1514475"/>
              <a:gd name="connsiteY6" fmla="*/ 636270 h 2276475"/>
              <a:gd name="connsiteX7" fmla="*/ 1094642 w 1514475"/>
              <a:gd name="connsiteY7" fmla="*/ 363855 h 2276475"/>
              <a:gd name="connsiteX8" fmla="*/ 793652 w 1514475"/>
              <a:gd name="connsiteY8" fmla="*/ 252413 h 2276475"/>
              <a:gd name="connsiteX9" fmla="*/ 479327 w 1514475"/>
              <a:gd name="connsiteY9" fmla="*/ 370522 h 2276475"/>
              <a:gd name="connsiteX10" fmla="*/ 360265 w 1514475"/>
              <a:gd name="connsiteY10" fmla="*/ 697230 h 2276475"/>
              <a:gd name="connsiteX11" fmla="*/ 81182 w 1514475"/>
              <a:gd name="connsiteY11" fmla="*/ 668655 h 2276475"/>
              <a:gd name="connsiteX12" fmla="*/ 297400 w 1514475"/>
              <a:gd name="connsiteY12" fmla="*/ 192405 h 2276475"/>
              <a:gd name="connsiteX13" fmla="*/ 800320 w 1514475"/>
              <a:gd name="connsiteY13" fmla="*/ 28575 h 2276475"/>
              <a:gd name="connsiteX14" fmla="*/ 1305145 w 1514475"/>
              <a:gd name="connsiteY14" fmla="*/ 205740 h 2276475"/>
              <a:gd name="connsiteX15" fmla="*/ 1490882 w 1514475"/>
              <a:gd name="connsiteY15" fmla="*/ 643890 h 2276475"/>
              <a:gd name="connsiteX16" fmla="*/ 1436590 w 1514475"/>
              <a:gd name="connsiteY16" fmla="*/ 904875 h 2276475"/>
              <a:gd name="connsiteX17" fmla="*/ 1255615 w 1514475"/>
              <a:gd name="connsiteY17" fmla="*/ 1175385 h 2276475"/>
              <a:gd name="connsiteX18" fmla="*/ 836515 w 1514475"/>
              <a:gd name="connsiteY18" fmla="*/ 1564957 h 2276475"/>
              <a:gd name="connsiteX19" fmla="*/ 522190 w 1514475"/>
              <a:gd name="connsiteY19" fmla="*/ 1844040 h 2276475"/>
              <a:gd name="connsiteX20" fmla="*/ 406937 w 1514475"/>
              <a:gd name="connsiteY20" fmla="*/ 1991678 h 2276475"/>
              <a:gd name="connsiteX21" fmla="*/ 1493740 w 1514475"/>
              <a:gd name="connsiteY21" fmla="*/ 1991678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14475" h="2276475">
                <a:moveTo>
                  <a:pt x="1181320" y="2250758"/>
                </a:moveTo>
                <a:lnTo>
                  <a:pt x="28795" y="2250758"/>
                </a:lnTo>
                <a:cubicBezTo>
                  <a:pt x="26890" y="2185035"/>
                  <a:pt x="37367" y="2122170"/>
                  <a:pt x="60227" y="2062163"/>
                </a:cubicBezTo>
                <a:cubicBezTo>
                  <a:pt x="97375" y="1962150"/>
                  <a:pt x="157382" y="1864043"/>
                  <a:pt x="239297" y="1767840"/>
                </a:cubicBezTo>
                <a:cubicBezTo>
                  <a:pt x="321212" y="1670685"/>
                  <a:pt x="440275" y="1559243"/>
                  <a:pt x="595532" y="1432560"/>
                </a:cubicBezTo>
                <a:cubicBezTo>
                  <a:pt x="836515" y="1235393"/>
                  <a:pt x="999392" y="1079182"/>
                  <a:pt x="1083212" y="962978"/>
                </a:cubicBezTo>
                <a:cubicBezTo>
                  <a:pt x="1167985" y="847725"/>
                  <a:pt x="1209895" y="738188"/>
                  <a:pt x="1209895" y="636270"/>
                </a:cubicBezTo>
                <a:cubicBezTo>
                  <a:pt x="1209895" y="528638"/>
                  <a:pt x="1171795" y="437197"/>
                  <a:pt x="1094642" y="363855"/>
                </a:cubicBezTo>
                <a:cubicBezTo>
                  <a:pt x="1017490" y="289560"/>
                  <a:pt x="917477" y="252413"/>
                  <a:pt x="793652" y="252413"/>
                </a:cubicBezTo>
                <a:cubicBezTo>
                  <a:pt x="663160" y="252413"/>
                  <a:pt x="558385" y="291465"/>
                  <a:pt x="479327" y="370522"/>
                </a:cubicBezTo>
                <a:cubicBezTo>
                  <a:pt x="400270" y="449580"/>
                  <a:pt x="361217" y="558165"/>
                  <a:pt x="360265" y="697230"/>
                </a:cubicBezTo>
                <a:lnTo>
                  <a:pt x="81182" y="668655"/>
                </a:lnTo>
                <a:cubicBezTo>
                  <a:pt x="100232" y="460057"/>
                  <a:pt x="172622" y="300990"/>
                  <a:pt x="297400" y="192405"/>
                </a:cubicBezTo>
                <a:cubicBezTo>
                  <a:pt x="422177" y="82867"/>
                  <a:pt x="589817" y="28575"/>
                  <a:pt x="800320" y="28575"/>
                </a:cubicBezTo>
                <a:cubicBezTo>
                  <a:pt x="1012727" y="28575"/>
                  <a:pt x="1181320" y="87630"/>
                  <a:pt x="1305145" y="205740"/>
                </a:cubicBezTo>
                <a:cubicBezTo>
                  <a:pt x="1428970" y="323850"/>
                  <a:pt x="1490882" y="469582"/>
                  <a:pt x="1490882" y="643890"/>
                </a:cubicBezTo>
                <a:cubicBezTo>
                  <a:pt x="1490882" y="732472"/>
                  <a:pt x="1472785" y="820103"/>
                  <a:pt x="1436590" y="904875"/>
                </a:cubicBezTo>
                <a:cubicBezTo>
                  <a:pt x="1400395" y="990600"/>
                  <a:pt x="1340387" y="1081088"/>
                  <a:pt x="1255615" y="1175385"/>
                </a:cubicBezTo>
                <a:cubicBezTo>
                  <a:pt x="1171795" y="1269682"/>
                  <a:pt x="1031777" y="1400175"/>
                  <a:pt x="836515" y="1564957"/>
                </a:cubicBezTo>
                <a:cubicBezTo>
                  <a:pt x="673637" y="1702118"/>
                  <a:pt x="568862" y="1794510"/>
                  <a:pt x="522190" y="1844040"/>
                </a:cubicBezTo>
                <a:cubicBezTo>
                  <a:pt x="475517" y="1892618"/>
                  <a:pt x="437417" y="1942148"/>
                  <a:pt x="406937" y="1991678"/>
                </a:cubicBezTo>
                <a:lnTo>
                  <a:pt x="1493740" y="1991678"/>
                </a:lnTo>
              </a:path>
            </a:pathLst>
          </a:custGeom>
          <a:solidFill>
            <a:schemeClr val="accent2"/>
          </a:solidFill>
          <a:ln w="38100" cap="flat">
            <a:solidFill>
              <a:schemeClr val="accent1"/>
            </a:solidFill>
            <a:prstDash val="solid"/>
            <a:miter/>
          </a:ln>
        </p:spPr>
        <p:txBody>
          <a:bodyPr rtlCol="0" anchor="ct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9" name="Freeform: Shape 7">
            <a:extLst>
              <a:ext uri="{FF2B5EF4-FFF2-40B4-BE49-F238E27FC236}">
                <a16:creationId xmlns:a16="http://schemas.microsoft.com/office/drawing/2014/main" id="{B8B1339A-DD76-F60C-FEBA-4E1D73BD113F}"/>
              </a:ext>
            </a:extLst>
          </p:cNvPr>
          <p:cNvSpPr>
            <a:spLocks noChangeAspect="1"/>
          </p:cNvSpPr>
          <p:nvPr/>
        </p:nvSpPr>
        <p:spPr>
          <a:xfrm>
            <a:off x="8200379" y="3772262"/>
            <a:ext cx="1141791" cy="1792023"/>
          </a:xfrm>
          <a:custGeom>
            <a:avLst/>
            <a:gdLst>
              <a:gd name="connsiteX0" fmla="*/ 573405 w 1171575"/>
              <a:gd name="connsiteY0" fmla="*/ 1779270 h 1800225"/>
              <a:gd name="connsiteX1" fmla="*/ 199073 w 1171575"/>
              <a:gd name="connsiteY1" fmla="*/ 1644968 h 1800225"/>
              <a:gd name="connsiteX2" fmla="*/ 28575 w 1171575"/>
              <a:gd name="connsiteY2" fmla="*/ 1296352 h 1800225"/>
              <a:gd name="connsiteX3" fmla="*/ 239078 w 1171575"/>
              <a:gd name="connsiteY3" fmla="*/ 1268730 h 1800225"/>
              <a:gd name="connsiteX4" fmla="*/ 362903 w 1171575"/>
              <a:gd name="connsiteY4" fmla="*/ 1526858 h 1800225"/>
              <a:gd name="connsiteX5" fmla="*/ 575310 w 1171575"/>
              <a:gd name="connsiteY5" fmla="*/ 1605915 h 1800225"/>
              <a:gd name="connsiteX6" fmla="*/ 825818 w 1171575"/>
              <a:gd name="connsiteY6" fmla="*/ 1503045 h 1800225"/>
              <a:gd name="connsiteX7" fmla="*/ 927735 w 1171575"/>
              <a:gd name="connsiteY7" fmla="*/ 1247775 h 1800225"/>
              <a:gd name="connsiteX8" fmla="*/ 833438 w 1171575"/>
              <a:gd name="connsiteY8" fmla="*/ 1008698 h 1800225"/>
              <a:gd name="connsiteX9" fmla="*/ 592455 w 1171575"/>
              <a:gd name="connsiteY9" fmla="*/ 914400 h 1800225"/>
              <a:gd name="connsiteX10" fmla="*/ 443865 w 1171575"/>
              <a:gd name="connsiteY10" fmla="*/ 938213 h 1800225"/>
              <a:gd name="connsiteX11" fmla="*/ 467678 w 1171575"/>
              <a:gd name="connsiteY11" fmla="*/ 753427 h 1800225"/>
              <a:gd name="connsiteX12" fmla="*/ 501968 w 1171575"/>
              <a:gd name="connsiteY12" fmla="*/ 755333 h 1800225"/>
              <a:gd name="connsiteX13" fmla="*/ 743903 w 1171575"/>
              <a:gd name="connsiteY13" fmla="*/ 684848 h 1800225"/>
              <a:gd name="connsiteX14" fmla="*/ 851535 w 1171575"/>
              <a:gd name="connsiteY14" fmla="*/ 468630 h 1800225"/>
              <a:gd name="connsiteX15" fmla="*/ 773430 w 1171575"/>
              <a:gd name="connsiteY15" fmla="*/ 277178 h 1800225"/>
              <a:gd name="connsiteX16" fmla="*/ 571500 w 1171575"/>
              <a:gd name="connsiteY16" fmla="*/ 200978 h 1800225"/>
              <a:gd name="connsiteX17" fmla="*/ 366713 w 1171575"/>
              <a:gd name="connsiteY17" fmla="*/ 278130 h 1800225"/>
              <a:gd name="connsiteX18" fmla="*/ 261938 w 1171575"/>
              <a:gd name="connsiteY18" fmla="*/ 509588 h 1800225"/>
              <a:gd name="connsiteX19" fmla="*/ 51435 w 1171575"/>
              <a:gd name="connsiteY19" fmla="*/ 472440 h 1800225"/>
              <a:gd name="connsiteX20" fmla="*/ 226695 w 1171575"/>
              <a:gd name="connsiteY20" fmla="*/ 144780 h 1800225"/>
              <a:gd name="connsiteX21" fmla="*/ 566738 w 1171575"/>
              <a:gd name="connsiteY21" fmla="*/ 28575 h 1800225"/>
              <a:gd name="connsiteX22" fmla="*/ 824865 w 1171575"/>
              <a:gd name="connsiteY22" fmla="*/ 88583 h 1800225"/>
              <a:gd name="connsiteX23" fmla="*/ 1005840 w 1171575"/>
              <a:gd name="connsiteY23" fmla="*/ 252413 h 1800225"/>
              <a:gd name="connsiteX24" fmla="*/ 1068705 w 1171575"/>
              <a:gd name="connsiteY24" fmla="*/ 473392 h 1800225"/>
              <a:gd name="connsiteX25" fmla="*/ 1008698 w 1171575"/>
              <a:gd name="connsiteY25" fmla="*/ 675323 h 1800225"/>
              <a:gd name="connsiteX26" fmla="*/ 832485 w 1171575"/>
              <a:gd name="connsiteY26" fmla="*/ 820102 h 1800225"/>
              <a:gd name="connsiteX27" fmla="*/ 1068705 w 1171575"/>
              <a:gd name="connsiteY27" fmla="*/ 965835 h 1800225"/>
              <a:gd name="connsiteX28" fmla="*/ 1152525 w 1171575"/>
              <a:gd name="connsiteY28" fmla="*/ 1242060 h 1800225"/>
              <a:gd name="connsiteX0" fmla="*/ 544830 w 1123950"/>
              <a:gd name="connsiteY0" fmla="*/ 1750695 h 1764308"/>
              <a:gd name="connsiteX1" fmla="*/ 555718 w 1123950"/>
              <a:gd name="connsiteY1" fmla="*/ 1755285 h 1764308"/>
              <a:gd name="connsiteX2" fmla="*/ 170498 w 1123950"/>
              <a:gd name="connsiteY2" fmla="*/ 1616393 h 1764308"/>
              <a:gd name="connsiteX3" fmla="*/ 0 w 1123950"/>
              <a:gd name="connsiteY3" fmla="*/ 1267777 h 1764308"/>
              <a:gd name="connsiteX4" fmla="*/ 210503 w 1123950"/>
              <a:gd name="connsiteY4" fmla="*/ 1240155 h 1764308"/>
              <a:gd name="connsiteX5" fmla="*/ 334328 w 1123950"/>
              <a:gd name="connsiteY5" fmla="*/ 1498283 h 1764308"/>
              <a:gd name="connsiteX6" fmla="*/ 546735 w 1123950"/>
              <a:gd name="connsiteY6" fmla="*/ 1577340 h 1764308"/>
              <a:gd name="connsiteX7" fmla="*/ 797243 w 1123950"/>
              <a:gd name="connsiteY7" fmla="*/ 1474470 h 1764308"/>
              <a:gd name="connsiteX8" fmla="*/ 899160 w 1123950"/>
              <a:gd name="connsiteY8" fmla="*/ 1219200 h 1764308"/>
              <a:gd name="connsiteX9" fmla="*/ 804863 w 1123950"/>
              <a:gd name="connsiteY9" fmla="*/ 980123 h 1764308"/>
              <a:gd name="connsiteX10" fmla="*/ 563880 w 1123950"/>
              <a:gd name="connsiteY10" fmla="*/ 885825 h 1764308"/>
              <a:gd name="connsiteX11" fmla="*/ 415290 w 1123950"/>
              <a:gd name="connsiteY11" fmla="*/ 909638 h 1764308"/>
              <a:gd name="connsiteX12" fmla="*/ 439103 w 1123950"/>
              <a:gd name="connsiteY12" fmla="*/ 724852 h 1764308"/>
              <a:gd name="connsiteX13" fmla="*/ 473393 w 1123950"/>
              <a:gd name="connsiteY13" fmla="*/ 726758 h 1764308"/>
              <a:gd name="connsiteX14" fmla="*/ 715328 w 1123950"/>
              <a:gd name="connsiteY14" fmla="*/ 656273 h 1764308"/>
              <a:gd name="connsiteX15" fmla="*/ 822960 w 1123950"/>
              <a:gd name="connsiteY15" fmla="*/ 440055 h 1764308"/>
              <a:gd name="connsiteX16" fmla="*/ 744855 w 1123950"/>
              <a:gd name="connsiteY16" fmla="*/ 248603 h 1764308"/>
              <a:gd name="connsiteX17" fmla="*/ 542925 w 1123950"/>
              <a:gd name="connsiteY17" fmla="*/ 172403 h 1764308"/>
              <a:gd name="connsiteX18" fmla="*/ 338138 w 1123950"/>
              <a:gd name="connsiteY18" fmla="*/ 249555 h 1764308"/>
              <a:gd name="connsiteX19" fmla="*/ 233363 w 1123950"/>
              <a:gd name="connsiteY19" fmla="*/ 481013 h 1764308"/>
              <a:gd name="connsiteX20" fmla="*/ 22860 w 1123950"/>
              <a:gd name="connsiteY20" fmla="*/ 443865 h 1764308"/>
              <a:gd name="connsiteX21" fmla="*/ 198120 w 1123950"/>
              <a:gd name="connsiteY21" fmla="*/ 116205 h 1764308"/>
              <a:gd name="connsiteX22" fmla="*/ 538163 w 1123950"/>
              <a:gd name="connsiteY22" fmla="*/ 0 h 1764308"/>
              <a:gd name="connsiteX23" fmla="*/ 796290 w 1123950"/>
              <a:gd name="connsiteY23" fmla="*/ 60008 h 1764308"/>
              <a:gd name="connsiteX24" fmla="*/ 977265 w 1123950"/>
              <a:gd name="connsiteY24" fmla="*/ 223838 h 1764308"/>
              <a:gd name="connsiteX25" fmla="*/ 1040130 w 1123950"/>
              <a:gd name="connsiteY25" fmla="*/ 444817 h 1764308"/>
              <a:gd name="connsiteX26" fmla="*/ 980123 w 1123950"/>
              <a:gd name="connsiteY26" fmla="*/ 646748 h 1764308"/>
              <a:gd name="connsiteX27" fmla="*/ 803910 w 1123950"/>
              <a:gd name="connsiteY27" fmla="*/ 791527 h 1764308"/>
              <a:gd name="connsiteX28" fmla="*/ 1040130 w 1123950"/>
              <a:gd name="connsiteY28" fmla="*/ 937260 h 1764308"/>
              <a:gd name="connsiteX29" fmla="*/ 1123950 w 1123950"/>
              <a:gd name="connsiteY29" fmla="*/ 1213485 h 1764308"/>
              <a:gd name="connsiteX0" fmla="*/ 707957 w 1123950"/>
              <a:gd name="connsiteY0" fmla="*/ 1759433 h 1766644"/>
              <a:gd name="connsiteX1" fmla="*/ 555718 w 1123950"/>
              <a:gd name="connsiteY1" fmla="*/ 1755285 h 1766644"/>
              <a:gd name="connsiteX2" fmla="*/ 170498 w 1123950"/>
              <a:gd name="connsiteY2" fmla="*/ 1616393 h 1766644"/>
              <a:gd name="connsiteX3" fmla="*/ 0 w 1123950"/>
              <a:gd name="connsiteY3" fmla="*/ 1267777 h 1766644"/>
              <a:gd name="connsiteX4" fmla="*/ 210503 w 1123950"/>
              <a:gd name="connsiteY4" fmla="*/ 1240155 h 1766644"/>
              <a:gd name="connsiteX5" fmla="*/ 334328 w 1123950"/>
              <a:gd name="connsiteY5" fmla="*/ 1498283 h 1766644"/>
              <a:gd name="connsiteX6" fmla="*/ 546735 w 1123950"/>
              <a:gd name="connsiteY6" fmla="*/ 1577340 h 1766644"/>
              <a:gd name="connsiteX7" fmla="*/ 797243 w 1123950"/>
              <a:gd name="connsiteY7" fmla="*/ 1474470 h 1766644"/>
              <a:gd name="connsiteX8" fmla="*/ 899160 w 1123950"/>
              <a:gd name="connsiteY8" fmla="*/ 1219200 h 1766644"/>
              <a:gd name="connsiteX9" fmla="*/ 804863 w 1123950"/>
              <a:gd name="connsiteY9" fmla="*/ 980123 h 1766644"/>
              <a:gd name="connsiteX10" fmla="*/ 563880 w 1123950"/>
              <a:gd name="connsiteY10" fmla="*/ 885825 h 1766644"/>
              <a:gd name="connsiteX11" fmla="*/ 415290 w 1123950"/>
              <a:gd name="connsiteY11" fmla="*/ 909638 h 1766644"/>
              <a:gd name="connsiteX12" fmla="*/ 439103 w 1123950"/>
              <a:gd name="connsiteY12" fmla="*/ 724852 h 1766644"/>
              <a:gd name="connsiteX13" fmla="*/ 473393 w 1123950"/>
              <a:gd name="connsiteY13" fmla="*/ 726758 h 1766644"/>
              <a:gd name="connsiteX14" fmla="*/ 715328 w 1123950"/>
              <a:gd name="connsiteY14" fmla="*/ 656273 h 1766644"/>
              <a:gd name="connsiteX15" fmla="*/ 822960 w 1123950"/>
              <a:gd name="connsiteY15" fmla="*/ 440055 h 1766644"/>
              <a:gd name="connsiteX16" fmla="*/ 744855 w 1123950"/>
              <a:gd name="connsiteY16" fmla="*/ 248603 h 1766644"/>
              <a:gd name="connsiteX17" fmla="*/ 542925 w 1123950"/>
              <a:gd name="connsiteY17" fmla="*/ 172403 h 1766644"/>
              <a:gd name="connsiteX18" fmla="*/ 338138 w 1123950"/>
              <a:gd name="connsiteY18" fmla="*/ 249555 h 1766644"/>
              <a:gd name="connsiteX19" fmla="*/ 233363 w 1123950"/>
              <a:gd name="connsiteY19" fmla="*/ 481013 h 1766644"/>
              <a:gd name="connsiteX20" fmla="*/ 22860 w 1123950"/>
              <a:gd name="connsiteY20" fmla="*/ 443865 h 1766644"/>
              <a:gd name="connsiteX21" fmla="*/ 198120 w 1123950"/>
              <a:gd name="connsiteY21" fmla="*/ 116205 h 1766644"/>
              <a:gd name="connsiteX22" fmla="*/ 538163 w 1123950"/>
              <a:gd name="connsiteY22" fmla="*/ 0 h 1766644"/>
              <a:gd name="connsiteX23" fmla="*/ 796290 w 1123950"/>
              <a:gd name="connsiteY23" fmla="*/ 60008 h 1766644"/>
              <a:gd name="connsiteX24" fmla="*/ 977265 w 1123950"/>
              <a:gd name="connsiteY24" fmla="*/ 223838 h 1766644"/>
              <a:gd name="connsiteX25" fmla="*/ 1040130 w 1123950"/>
              <a:gd name="connsiteY25" fmla="*/ 444817 h 1766644"/>
              <a:gd name="connsiteX26" fmla="*/ 980123 w 1123950"/>
              <a:gd name="connsiteY26" fmla="*/ 646748 h 1766644"/>
              <a:gd name="connsiteX27" fmla="*/ 803910 w 1123950"/>
              <a:gd name="connsiteY27" fmla="*/ 791527 h 1766644"/>
              <a:gd name="connsiteX28" fmla="*/ 1040130 w 1123950"/>
              <a:gd name="connsiteY28" fmla="*/ 937260 h 1766644"/>
              <a:gd name="connsiteX29" fmla="*/ 1123950 w 1123950"/>
              <a:gd name="connsiteY29" fmla="*/ 1213485 h 1766644"/>
              <a:gd name="connsiteX0" fmla="*/ 696305 w 1123950"/>
              <a:gd name="connsiteY0" fmla="*/ 1759433 h 1766644"/>
              <a:gd name="connsiteX1" fmla="*/ 555718 w 1123950"/>
              <a:gd name="connsiteY1" fmla="*/ 1755285 h 1766644"/>
              <a:gd name="connsiteX2" fmla="*/ 170498 w 1123950"/>
              <a:gd name="connsiteY2" fmla="*/ 1616393 h 1766644"/>
              <a:gd name="connsiteX3" fmla="*/ 0 w 1123950"/>
              <a:gd name="connsiteY3" fmla="*/ 1267777 h 1766644"/>
              <a:gd name="connsiteX4" fmla="*/ 210503 w 1123950"/>
              <a:gd name="connsiteY4" fmla="*/ 1240155 h 1766644"/>
              <a:gd name="connsiteX5" fmla="*/ 334328 w 1123950"/>
              <a:gd name="connsiteY5" fmla="*/ 1498283 h 1766644"/>
              <a:gd name="connsiteX6" fmla="*/ 546735 w 1123950"/>
              <a:gd name="connsiteY6" fmla="*/ 1577340 h 1766644"/>
              <a:gd name="connsiteX7" fmla="*/ 797243 w 1123950"/>
              <a:gd name="connsiteY7" fmla="*/ 1474470 h 1766644"/>
              <a:gd name="connsiteX8" fmla="*/ 899160 w 1123950"/>
              <a:gd name="connsiteY8" fmla="*/ 1219200 h 1766644"/>
              <a:gd name="connsiteX9" fmla="*/ 804863 w 1123950"/>
              <a:gd name="connsiteY9" fmla="*/ 980123 h 1766644"/>
              <a:gd name="connsiteX10" fmla="*/ 563880 w 1123950"/>
              <a:gd name="connsiteY10" fmla="*/ 885825 h 1766644"/>
              <a:gd name="connsiteX11" fmla="*/ 415290 w 1123950"/>
              <a:gd name="connsiteY11" fmla="*/ 909638 h 1766644"/>
              <a:gd name="connsiteX12" fmla="*/ 439103 w 1123950"/>
              <a:gd name="connsiteY12" fmla="*/ 724852 h 1766644"/>
              <a:gd name="connsiteX13" fmla="*/ 473393 w 1123950"/>
              <a:gd name="connsiteY13" fmla="*/ 726758 h 1766644"/>
              <a:gd name="connsiteX14" fmla="*/ 715328 w 1123950"/>
              <a:gd name="connsiteY14" fmla="*/ 656273 h 1766644"/>
              <a:gd name="connsiteX15" fmla="*/ 822960 w 1123950"/>
              <a:gd name="connsiteY15" fmla="*/ 440055 h 1766644"/>
              <a:gd name="connsiteX16" fmla="*/ 744855 w 1123950"/>
              <a:gd name="connsiteY16" fmla="*/ 248603 h 1766644"/>
              <a:gd name="connsiteX17" fmla="*/ 542925 w 1123950"/>
              <a:gd name="connsiteY17" fmla="*/ 172403 h 1766644"/>
              <a:gd name="connsiteX18" fmla="*/ 338138 w 1123950"/>
              <a:gd name="connsiteY18" fmla="*/ 249555 h 1766644"/>
              <a:gd name="connsiteX19" fmla="*/ 233363 w 1123950"/>
              <a:gd name="connsiteY19" fmla="*/ 481013 h 1766644"/>
              <a:gd name="connsiteX20" fmla="*/ 22860 w 1123950"/>
              <a:gd name="connsiteY20" fmla="*/ 443865 h 1766644"/>
              <a:gd name="connsiteX21" fmla="*/ 198120 w 1123950"/>
              <a:gd name="connsiteY21" fmla="*/ 116205 h 1766644"/>
              <a:gd name="connsiteX22" fmla="*/ 538163 w 1123950"/>
              <a:gd name="connsiteY22" fmla="*/ 0 h 1766644"/>
              <a:gd name="connsiteX23" fmla="*/ 796290 w 1123950"/>
              <a:gd name="connsiteY23" fmla="*/ 60008 h 1766644"/>
              <a:gd name="connsiteX24" fmla="*/ 977265 w 1123950"/>
              <a:gd name="connsiteY24" fmla="*/ 223838 h 1766644"/>
              <a:gd name="connsiteX25" fmla="*/ 1040130 w 1123950"/>
              <a:gd name="connsiteY25" fmla="*/ 444817 h 1766644"/>
              <a:gd name="connsiteX26" fmla="*/ 980123 w 1123950"/>
              <a:gd name="connsiteY26" fmla="*/ 646748 h 1766644"/>
              <a:gd name="connsiteX27" fmla="*/ 803910 w 1123950"/>
              <a:gd name="connsiteY27" fmla="*/ 791527 h 1766644"/>
              <a:gd name="connsiteX28" fmla="*/ 1040130 w 1123950"/>
              <a:gd name="connsiteY28" fmla="*/ 937260 h 1766644"/>
              <a:gd name="connsiteX29" fmla="*/ 1123950 w 1123950"/>
              <a:gd name="connsiteY29" fmla="*/ 1213485 h 1766644"/>
              <a:gd name="connsiteX0" fmla="*/ 696305 w 1123950"/>
              <a:gd name="connsiteY0" fmla="*/ 1759433 h 1766644"/>
              <a:gd name="connsiteX1" fmla="*/ 555718 w 1123950"/>
              <a:gd name="connsiteY1" fmla="*/ 1755285 h 1766644"/>
              <a:gd name="connsiteX2" fmla="*/ 170498 w 1123950"/>
              <a:gd name="connsiteY2" fmla="*/ 1616393 h 1766644"/>
              <a:gd name="connsiteX3" fmla="*/ 0 w 1123950"/>
              <a:gd name="connsiteY3" fmla="*/ 1267777 h 1766644"/>
              <a:gd name="connsiteX4" fmla="*/ 210503 w 1123950"/>
              <a:gd name="connsiteY4" fmla="*/ 1240155 h 1766644"/>
              <a:gd name="connsiteX5" fmla="*/ 334328 w 1123950"/>
              <a:gd name="connsiteY5" fmla="*/ 1498283 h 1766644"/>
              <a:gd name="connsiteX6" fmla="*/ 546735 w 1123950"/>
              <a:gd name="connsiteY6" fmla="*/ 1577340 h 1766644"/>
              <a:gd name="connsiteX7" fmla="*/ 797243 w 1123950"/>
              <a:gd name="connsiteY7" fmla="*/ 1474470 h 1766644"/>
              <a:gd name="connsiteX8" fmla="*/ 899160 w 1123950"/>
              <a:gd name="connsiteY8" fmla="*/ 1219200 h 1766644"/>
              <a:gd name="connsiteX9" fmla="*/ 804863 w 1123950"/>
              <a:gd name="connsiteY9" fmla="*/ 980123 h 1766644"/>
              <a:gd name="connsiteX10" fmla="*/ 563880 w 1123950"/>
              <a:gd name="connsiteY10" fmla="*/ 885825 h 1766644"/>
              <a:gd name="connsiteX11" fmla="*/ 415290 w 1123950"/>
              <a:gd name="connsiteY11" fmla="*/ 909638 h 1766644"/>
              <a:gd name="connsiteX12" fmla="*/ 439103 w 1123950"/>
              <a:gd name="connsiteY12" fmla="*/ 724852 h 1766644"/>
              <a:gd name="connsiteX13" fmla="*/ 473393 w 1123950"/>
              <a:gd name="connsiteY13" fmla="*/ 726758 h 1766644"/>
              <a:gd name="connsiteX14" fmla="*/ 715328 w 1123950"/>
              <a:gd name="connsiteY14" fmla="*/ 656273 h 1766644"/>
              <a:gd name="connsiteX15" fmla="*/ 822960 w 1123950"/>
              <a:gd name="connsiteY15" fmla="*/ 440055 h 1766644"/>
              <a:gd name="connsiteX16" fmla="*/ 744855 w 1123950"/>
              <a:gd name="connsiteY16" fmla="*/ 248603 h 1766644"/>
              <a:gd name="connsiteX17" fmla="*/ 542925 w 1123950"/>
              <a:gd name="connsiteY17" fmla="*/ 172403 h 1766644"/>
              <a:gd name="connsiteX18" fmla="*/ 338138 w 1123950"/>
              <a:gd name="connsiteY18" fmla="*/ 249555 h 1766644"/>
              <a:gd name="connsiteX19" fmla="*/ 233363 w 1123950"/>
              <a:gd name="connsiteY19" fmla="*/ 481013 h 1766644"/>
              <a:gd name="connsiteX20" fmla="*/ 22860 w 1123950"/>
              <a:gd name="connsiteY20" fmla="*/ 443865 h 1766644"/>
              <a:gd name="connsiteX21" fmla="*/ 198120 w 1123950"/>
              <a:gd name="connsiteY21" fmla="*/ 116205 h 1766644"/>
              <a:gd name="connsiteX22" fmla="*/ 538163 w 1123950"/>
              <a:gd name="connsiteY22" fmla="*/ 0 h 1766644"/>
              <a:gd name="connsiteX23" fmla="*/ 796290 w 1123950"/>
              <a:gd name="connsiteY23" fmla="*/ 60008 h 1766644"/>
              <a:gd name="connsiteX24" fmla="*/ 977265 w 1123950"/>
              <a:gd name="connsiteY24" fmla="*/ 223838 h 1766644"/>
              <a:gd name="connsiteX25" fmla="*/ 1040130 w 1123950"/>
              <a:gd name="connsiteY25" fmla="*/ 444817 h 1766644"/>
              <a:gd name="connsiteX26" fmla="*/ 980123 w 1123950"/>
              <a:gd name="connsiteY26" fmla="*/ 646748 h 1766644"/>
              <a:gd name="connsiteX27" fmla="*/ 803910 w 1123950"/>
              <a:gd name="connsiteY27" fmla="*/ 791527 h 1766644"/>
              <a:gd name="connsiteX28" fmla="*/ 1040130 w 1123950"/>
              <a:gd name="connsiteY28" fmla="*/ 937260 h 1766644"/>
              <a:gd name="connsiteX29" fmla="*/ 1123950 w 1123950"/>
              <a:gd name="connsiteY29" fmla="*/ 1213485 h 1766644"/>
              <a:gd name="connsiteX0" fmla="*/ 696305 w 1123950"/>
              <a:gd name="connsiteY0" fmla="*/ 1759433 h 1762887"/>
              <a:gd name="connsiteX1" fmla="*/ 555718 w 1123950"/>
              <a:gd name="connsiteY1" fmla="*/ 1755285 h 1762887"/>
              <a:gd name="connsiteX2" fmla="*/ 170498 w 1123950"/>
              <a:gd name="connsiteY2" fmla="*/ 1616393 h 1762887"/>
              <a:gd name="connsiteX3" fmla="*/ 0 w 1123950"/>
              <a:gd name="connsiteY3" fmla="*/ 1267777 h 1762887"/>
              <a:gd name="connsiteX4" fmla="*/ 210503 w 1123950"/>
              <a:gd name="connsiteY4" fmla="*/ 1240155 h 1762887"/>
              <a:gd name="connsiteX5" fmla="*/ 334328 w 1123950"/>
              <a:gd name="connsiteY5" fmla="*/ 1498283 h 1762887"/>
              <a:gd name="connsiteX6" fmla="*/ 546735 w 1123950"/>
              <a:gd name="connsiteY6" fmla="*/ 1577340 h 1762887"/>
              <a:gd name="connsiteX7" fmla="*/ 797243 w 1123950"/>
              <a:gd name="connsiteY7" fmla="*/ 1474470 h 1762887"/>
              <a:gd name="connsiteX8" fmla="*/ 899160 w 1123950"/>
              <a:gd name="connsiteY8" fmla="*/ 1219200 h 1762887"/>
              <a:gd name="connsiteX9" fmla="*/ 804863 w 1123950"/>
              <a:gd name="connsiteY9" fmla="*/ 980123 h 1762887"/>
              <a:gd name="connsiteX10" fmla="*/ 563880 w 1123950"/>
              <a:gd name="connsiteY10" fmla="*/ 885825 h 1762887"/>
              <a:gd name="connsiteX11" fmla="*/ 415290 w 1123950"/>
              <a:gd name="connsiteY11" fmla="*/ 909638 h 1762887"/>
              <a:gd name="connsiteX12" fmla="*/ 439103 w 1123950"/>
              <a:gd name="connsiteY12" fmla="*/ 724852 h 1762887"/>
              <a:gd name="connsiteX13" fmla="*/ 473393 w 1123950"/>
              <a:gd name="connsiteY13" fmla="*/ 726758 h 1762887"/>
              <a:gd name="connsiteX14" fmla="*/ 715328 w 1123950"/>
              <a:gd name="connsiteY14" fmla="*/ 656273 h 1762887"/>
              <a:gd name="connsiteX15" fmla="*/ 822960 w 1123950"/>
              <a:gd name="connsiteY15" fmla="*/ 440055 h 1762887"/>
              <a:gd name="connsiteX16" fmla="*/ 744855 w 1123950"/>
              <a:gd name="connsiteY16" fmla="*/ 248603 h 1762887"/>
              <a:gd name="connsiteX17" fmla="*/ 542925 w 1123950"/>
              <a:gd name="connsiteY17" fmla="*/ 172403 h 1762887"/>
              <a:gd name="connsiteX18" fmla="*/ 338138 w 1123950"/>
              <a:gd name="connsiteY18" fmla="*/ 249555 h 1762887"/>
              <a:gd name="connsiteX19" fmla="*/ 233363 w 1123950"/>
              <a:gd name="connsiteY19" fmla="*/ 481013 h 1762887"/>
              <a:gd name="connsiteX20" fmla="*/ 22860 w 1123950"/>
              <a:gd name="connsiteY20" fmla="*/ 443865 h 1762887"/>
              <a:gd name="connsiteX21" fmla="*/ 198120 w 1123950"/>
              <a:gd name="connsiteY21" fmla="*/ 116205 h 1762887"/>
              <a:gd name="connsiteX22" fmla="*/ 538163 w 1123950"/>
              <a:gd name="connsiteY22" fmla="*/ 0 h 1762887"/>
              <a:gd name="connsiteX23" fmla="*/ 796290 w 1123950"/>
              <a:gd name="connsiteY23" fmla="*/ 60008 h 1762887"/>
              <a:gd name="connsiteX24" fmla="*/ 977265 w 1123950"/>
              <a:gd name="connsiteY24" fmla="*/ 223838 h 1762887"/>
              <a:gd name="connsiteX25" fmla="*/ 1040130 w 1123950"/>
              <a:gd name="connsiteY25" fmla="*/ 444817 h 1762887"/>
              <a:gd name="connsiteX26" fmla="*/ 980123 w 1123950"/>
              <a:gd name="connsiteY26" fmla="*/ 646748 h 1762887"/>
              <a:gd name="connsiteX27" fmla="*/ 803910 w 1123950"/>
              <a:gd name="connsiteY27" fmla="*/ 791527 h 1762887"/>
              <a:gd name="connsiteX28" fmla="*/ 1040130 w 1123950"/>
              <a:gd name="connsiteY28" fmla="*/ 937260 h 1762887"/>
              <a:gd name="connsiteX29" fmla="*/ 1123950 w 1123950"/>
              <a:gd name="connsiteY29" fmla="*/ 1213485 h 1762887"/>
              <a:gd name="connsiteX0" fmla="*/ 696305 w 1123950"/>
              <a:gd name="connsiteY0" fmla="*/ 1759433 h 1769216"/>
              <a:gd name="connsiteX1" fmla="*/ 558631 w 1123950"/>
              <a:gd name="connsiteY1" fmla="*/ 1764023 h 1769216"/>
              <a:gd name="connsiteX2" fmla="*/ 170498 w 1123950"/>
              <a:gd name="connsiteY2" fmla="*/ 1616393 h 1769216"/>
              <a:gd name="connsiteX3" fmla="*/ 0 w 1123950"/>
              <a:gd name="connsiteY3" fmla="*/ 1267777 h 1769216"/>
              <a:gd name="connsiteX4" fmla="*/ 210503 w 1123950"/>
              <a:gd name="connsiteY4" fmla="*/ 1240155 h 1769216"/>
              <a:gd name="connsiteX5" fmla="*/ 334328 w 1123950"/>
              <a:gd name="connsiteY5" fmla="*/ 1498283 h 1769216"/>
              <a:gd name="connsiteX6" fmla="*/ 546735 w 1123950"/>
              <a:gd name="connsiteY6" fmla="*/ 1577340 h 1769216"/>
              <a:gd name="connsiteX7" fmla="*/ 797243 w 1123950"/>
              <a:gd name="connsiteY7" fmla="*/ 1474470 h 1769216"/>
              <a:gd name="connsiteX8" fmla="*/ 899160 w 1123950"/>
              <a:gd name="connsiteY8" fmla="*/ 1219200 h 1769216"/>
              <a:gd name="connsiteX9" fmla="*/ 804863 w 1123950"/>
              <a:gd name="connsiteY9" fmla="*/ 980123 h 1769216"/>
              <a:gd name="connsiteX10" fmla="*/ 563880 w 1123950"/>
              <a:gd name="connsiteY10" fmla="*/ 885825 h 1769216"/>
              <a:gd name="connsiteX11" fmla="*/ 415290 w 1123950"/>
              <a:gd name="connsiteY11" fmla="*/ 909638 h 1769216"/>
              <a:gd name="connsiteX12" fmla="*/ 439103 w 1123950"/>
              <a:gd name="connsiteY12" fmla="*/ 724852 h 1769216"/>
              <a:gd name="connsiteX13" fmla="*/ 473393 w 1123950"/>
              <a:gd name="connsiteY13" fmla="*/ 726758 h 1769216"/>
              <a:gd name="connsiteX14" fmla="*/ 715328 w 1123950"/>
              <a:gd name="connsiteY14" fmla="*/ 656273 h 1769216"/>
              <a:gd name="connsiteX15" fmla="*/ 822960 w 1123950"/>
              <a:gd name="connsiteY15" fmla="*/ 440055 h 1769216"/>
              <a:gd name="connsiteX16" fmla="*/ 744855 w 1123950"/>
              <a:gd name="connsiteY16" fmla="*/ 248603 h 1769216"/>
              <a:gd name="connsiteX17" fmla="*/ 542925 w 1123950"/>
              <a:gd name="connsiteY17" fmla="*/ 172403 h 1769216"/>
              <a:gd name="connsiteX18" fmla="*/ 338138 w 1123950"/>
              <a:gd name="connsiteY18" fmla="*/ 249555 h 1769216"/>
              <a:gd name="connsiteX19" fmla="*/ 233363 w 1123950"/>
              <a:gd name="connsiteY19" fmla="*/ 481013 h 1769216"/>
              <a:gd name="connsiteX20" fmla="*/ 22860 w 1123950"/>
              <a:gd name="connsiteY20" fmla="*/ 443865 h 1769216"/>
              <a:gd name="connsiteX21" fmla="*/ 198120 w 1123950"/>
              <a:gd name="connsiteY21" fmla="*/ 116205 h 1769216"/>
              <a:gd name="connsiteX22" fmla="*/ 538163 w 1123950"/>
              <a:gd name="connsiteY22" fmla="*/ 0 h 1769216"/>
              <a:gd name="connsiteX23" fmla="*/ 796290 w 1123950"/>
              <a:gd name="connsiteY23" fmla="*/ 60008 h 1769216"/>
              <a:gd name="connsiteX24" fmla="*/ 977265 w 1123950"/>
              <a:gd name="connsiteY24" fmla="*/ 223838 h 1769216"/>
              <a:gd name="connsiteX25" fmla="*/ 1040130 w 1123950"/>
              <a:gd name="connsiteY25" fmla="*/ 444817 h 1769216"/>
              <a:gd name="connsiteX26" fmla="*/ 980123 w 1123950"/>
              <a:gd name="connsiteY26" fmla="*/ 646748 h 1769216"/>
              <a:gd name="connsiteX27" fmla="*/ 803910 w 1123950"/>
              <a:gd name="connsiteY27" fmla="*/ 791527 h 1769216"/>
              <a:gd name="connsiteX28" fmla="*/ 1040130 w 1123950"/>
              <a:gd name="connsiteY28" fmla="*/ 937260 h 1769216"/>
              <a:gd name="connsiteX29" fmla="*/ 1123950 w 1123950"/>
              <a:gd name="connsiteY29" fmla="*/ 1213485 h 1769216"/>
              <a:gd name="connsiteX0" fmla="*/ 696305 w 1123950"/>
              <a:gd name="connsiteY0" fmla="*/ 1759433 h 1769216"/>
              <a:gd name="connsiteX1" fmla="*/ 558631 w 1123950"/>
              <a:gd name="connsiteY1" fmla="*/ 1764023 h 1769216"/>
              <a:gd name="connsiteX2" fmla="*/ 170498 w 1123950"/>
              <a:gd name="connsiteY2" fmla="*/ 1616393 h 1769216"/>
              <a:gd name="connsiteX3" fmla="*/ 0 w 1123950"/>
              <a:gd name="connsiteY3" fmla="*/ 1267777 h 1769216"/>
              <a:gd name="connsiteX4" fmla="*/ 210503 w 1123950"/>
              <a:gd name="connsiteY4" fmla="*/ 1240155 h 1769216"/>
              <a:gd name="connsiteX5" fmla="*/ 334328 w 1123950"/>
              <a:gd name="connsiteY5" fmla="*/ 1498283 h 1769216"/>
              <a:gd name="connsiteX6" fmla="*/ 546735 w 1123950"/>
              <a:gd name="connsiteY6" fmla="*/ 1577340 h 1769216"/>
              <a:gd name="connsiteX7" fmla="*/ 797243 w 1123950"/>
              <a:gd name="connsiteY7" fmla="*/ 1474470 h 1769216"/>
              <a:gd name="connsiteX8" fmla="*/ 899160 w 1123950"/>
              <a:gd name="connsiteY8" fmla="*/ 1219200 h 1769216"/>
              <a:gd name="connsiteX9" fmla="*/ 804863 w 1123950"/>
              <a:gd name="connsiteY9" fmla="*/ 980123 h 1769216"/>
              <a:gd name="connsiteX10" fmla="*/ 563880 w 1123950"/>
              <a:gd name="connsiteY10" fmla="*/ 885825 h 1769216"/>
              <a:gd name="connsiteX11" fmla="*/ 415290 w 1123950"/>
              <a:gd name="connsiteY11" fmla="*/ 909638 h 1769216"/>
              <a:gd name="connsiteX12" fmla="*/ 439103 w 1123950"/>
              <a:gd name="connsiteY12" fmla="*/ 724852 h 1769216"/>
              <a:gd name="connsiteX13" fmla="*/ 473393 w 1123950"/>
              <a:gd name="connsiteY13" fmla="*/ 726758 h 1769216"/>
              <a:gd name="connsiteX14" fmla="*/ 715328 w 1123950"/>
              <a:gd name="connsiteY14" fmla="*/ 656273 h 1769216"/>
              <a:gd name="connsiteX15" fmla="*/ 822960 w 1123950"/>
              <a:gd name="connsiteY15" fmla="*/ 440055 h 1769216"/>
              <a:gd name="connsiteX16" fmla="*/ 744855 w 1123950"/>
              <a:gd name="connsiteY16" fmla="*/ 248603 h 1769216"/>
              <a:gd name="connsiteX17" fmla="*/ 542925 w 1123950"/>
              <a:gd name="connsiteY17" fmla="*/ 172403 h 1769216"/>
              <a:gd name="connsiteX18" fmla="*/ 338138 w 1123950"/>
              <a:gd name="connsiteY18" fmla="*/ 249555 h 1769216"/>
              <a:gd name="connsiteX19" fmla="*/ 233363 w 1123950"/>
              <a:gd name="connsiteY19" fmla="*/ 481013 h 1769216"/>
              <a:gd name="connsiteX20" fmla="*/ 22860 w 1123950"/>
              <a:gd name="connsiteY20" fmla="*/ 443865 h 1769216"/>
              <a:gd name="connsiteX21" fmla="*/ 198120 w 1123950"/>
              <a:gd name="connsiteY21" fmla="*/ 116205 h 1769216"/>
              <a:gd name="connsiteX22" fmla="*/ 538163 w 1123950"/>
              <a:gd name="connsiteY22" fmla="*/ 0 h 1769216"/>
              <a:gd name="connsiteX23" fmla="*/ 796290 w 1123950"/>
              <a:gd name="connsiteY23" fmla="*/ 60008 h 1769216"/>
              <a:gd name="connsiteX24" fmla="*/ 977265 w 1123950"/>
              <a:gd name="connsiteY24" fmla="*/ 223838 h 1769216"/>
              <a:gd name="connsiteX25" fmla="*/ 1040130 w 1123950"/>
              <a:gd name="connsiteY25" fmla="*/ 444817 h 1769216"/>
              <a:gd name="connsiteX26" fmla="*/ 980123 w 1123950"/>
              <a:gd name="connsiteY26" fmla="*/ 646748 h 1769216"/>
              <a:gd name="connsiteX27" fmla="*/ 803910 w 1123950"/>
              <a:gd name="connsiteY27" fmla="*/ 791527 h 1769216"/>
              <a:gd name="connsiteX28" fmla="*/ 1040130 w 1123950"/>
              <a:gd name="connsiteY28" fmla="*/ 937260 h 1769216"/>
              <a:gd name="connsiteX29" fmla="*/ 1123950 w 1123950"/>
              <a:gd name="connsiteY29" fmla="*/ 1213485 h 1769216"/>
              <a:gd name="connsiteX0" fmla="*/ 696305 w 1123950"/>
              <a:gd name="connsiteY0" fmla="*/ 1759433 h 1764023"/>
              <a:gd name="connsiteX1" fmla="*/ 558631 w 1123950"/>
              <a:gd name="connsiteY1" fmla="*/ 1764023 h 1764023"/>
              <a:gd name="connsiteX2" fmla="*/ 170498 w 1123950"/>
              <a:gd name="connsiteY2" fmla="*/ 1616393 h 1764023"/>
              <a:gd name="connsiteX3" fmla="*/ 0 w 1123950"/>
              <a:gd name="connsiteY3" fmla="*/ 1267777 h 1764023"/>
              <a:gd name="connsiteX4" fmla="*/ 210503 w 1123950"/>
              <a:gd name="connsiteY4" fmla="*/ 1240155 h 1764023"/>
              <a:gd name="connsiteX5" fmla="*/ 334328 w 1123950"/>
              <a:gd name="connsiteY5" fmla="*/ 1498283 h 1764023"/>
              <a:gd name="connsiteX6" fmla="*/ 546735 w 1123950"/>
              <a:gd name="connsiteY6" fmla="*/ 1577340 h 1764023"/>
              <a:gd name="connsiteX7" fmla="*/ 797243 w 1123950"/>
              <a:gd name="connsiteY7" fmla="*/ 1474470 h 1764023"/>
              <a:gd name="connsiteX8" fmla="*/ 899160 w 1123950"/>
              <a:gd name="connsiteY8" fmla="*/ 1219200 h 1764023"/>
              <a:gd name="connsiteX9" fmla="*/ 804863 w 1123950"/>
              <a:gd name="connsiteY9" fmla="*/ 980123 h 1764023"/>
              <a:gd name="connsiteX10" fmla="*/ 563880 w 1123950"/>
              <a:gd name="connsiteY10" fmla="*/ 885825 h 1764023"/>
              <a:gd name="connsiteX11" fmla="*/ 415290 w 1123950"/>
              <a:gd name="connsiteY11" fmla="*/ 909638 h 1764023"/>
              <a:gd name="connsiteX12" fmla="*/ 439103 w 1123950"/>
              <a:gd name="connsiteY12" fmla="*/ 724852 h 1764023"/>
              <a:gd name="connsiteX13" fmla="*/ 473393 w 1123950"/>
              <a:gd name="connsiteY13" fmla="*/ 726758 h 1764023"/>
              <a:gd name="connsiteX14" fmla="*/ 715328 w 1123950"/>
              <a:gd name="connsiteY14" fmla="*/ 656273 h 1764023"/>
              <a:gd name="connsiteX15" fmla="*/ 822960 w 1123950"/>
              <a:gd name="connsiteY15" fmla="*/ 440055 h 1764023"/>
              <a:gd name="connsiteX16" fmla="*/ 744855 w 1123950"/>
              <a:gd name="connsiteY16" fmla="*/ 248603 h 1764023"/>
              <a:gd name="connsiteX17" fmla="*/ 542925 w 1123950"/>
              <a:gd name="connsiteY17" fmla="*/ 172403 h 1764023"/>
              <a:gd name="connsiteX18" fmla="*/ 338138 w 1123950"/>
              <a:gd name="connsiteY18" fmla="*/ 249555 h 1764023"/>
              <a:gd name="connsiteX19" fmla="*/ 233363 w 1123950"/>
              <a:gd name="connsiteY19" fmla="*/ 481013 h 1764023"/>
              <a:gd name="connsiteX20" fmla="*/ 22860 w 1123950"/>
              <a:gd name="connsiteY20" fmla="*/ 443865 h 1764023"/>
              <a:gd name="connsiteX21" fmla="*/ 198120 w 1123950"/>
              <a:gd name="connsiteY21" fmla="*/ 116205 h 1764023"/>
              <a:gd name="connsiteX22" fmla="*/ 538163 w 1123950"/>
              <a:gd name="connsiteY22" fmla="*/ 0 h 1764023"/>
              <a:gd name="connsiteX23" fmla="*/ 796290 w 1123950"/>
              <a:gd name="connsiteY23" fmla="*/ 60008 h 1764023"/>
              <a:gd name="connsiteX24" fmla="*/ 977265 w 1123950"/>
              <a:gd name="connsiteY24" fmla="*/ 223838 h 1764023"/>
              <a:gd name="connsiteX25" fmla="*/ 1040130 w 1123950"/>
              <a:gd name="connsiteY25" fmla="*/ 444817 h 1764023"/>
              <a:gd name="connsiteX26" fmla="*/ 980123 w 1123950"/>
              <a:gd name="connsiteY26" fmla="*/ 646748 h 1764023"/>
              <a:gd name="connsiteX27" fmla="*/ 803910 w 1123950"/>
              <a:gd name="connsiteY27" fmla="*/ 791527 h 1764023"/>
              <a:gd name="connsiteX28" fmla="*/ 1040130 w 1123950"/>
              <a:gd name="connsiteY28" fmla="*/ 937260 h 1764023"/>
              <a:gd name="connsiteX29" fmla="*/ 1123950 w 1123950"/>
              <a:gd name="connsiteY29" fmla="*/ 1213485 h 1764023"/>
              <a:gd name="connsiteX0" fmla="*/ 696305 w 1123950"/>
              <a:gd name="connsiteY0" fmla="*/ 1759433 h 1764023"/>
              <a:gd name="connsiteX1" fmla="*/ 558631 w 1123950"/>
              <a:gd name="connsiteY1" fmla="*/ 1764023 h 1764023"/>
              <a:gd name="connsiteX2" fmla="*/ 170498 w 1123950"/>
              <a:gd name="connsiteY2" fmla="*/ 1616393 h 1764023"/>
              <a:gd name="connsiteX3" fmla="*/ 0 w 1123950"/>
              <a:gd name="connsiteY3" fmla="*/ 1267777 h 1764023"/>
              <a:gd name="connsiteX4" fmla="*/ 210503 w 1123950"/>
              <a:gd name="connsiteY4" fmla="*/ 1240155 h 1764023"/>
              <a:gd name="connsiteX5" fmla="*/ 334328 w 1123950"/>
              <a:gd name="connsiteY5" fmla="*/ 1498283 h 1764023"/>
              <a:gd name="connsiteX6" fmla="*/ 546735 w 1123950"/>
              <a:gd name="connsiteY6" fmla="*/ 1577340 h 1764023"/>
              <a:gd name="connsiteX7" fmla="*/ 797243 w 1123950"/>
              <a:gd name="connsiteY7" fmla="*/ 1474470 h 1764023"/>
              <a:gd name="connsiteX8" fmla="*/ 899160 w 1123950"/>
              <a:gd name="connsiteY8" fmla="*/ 1219200 h 1764023"/>
              <a:gd name="connsiteX9" fmla="*/ 804863 w 1123950"/>
              <a:gd name="connsiteY9" fmla="*/ 980123 h 1764023"/>
              <a:gd name="connsiteX10" fmla="*/ 563880 w 1123950"/>
              <a:gd name="connsiteY10" fmla="*/ 885825 h 1764023"/>
              <a:gd name="connsiteX11" fmla="*/ 415290 w 1123950"/>
              <a:gd name="connsiteY11" fmla="*/ 909638 h 1764023"/>
              <a:gd name="connsiteX12" fmla="*/ 439103 w 1123950"/>
              <a:gd name="connsiteY12" fmla="*/ 724852 h 1764023"/>
              <a:gd name="connsiteX13" fmla="*/ 473393 w 1123950"/>
              <a:gd name="connsiteY13" fmla="*/ 726758 h 1764023"/>
              <a:gd name="connsiteX14" fmla="*/ 715328 w 1123950"/>
              <a:gd name="connsiteY14" fmla="*/ 656273 h 1764023"/>
              <a:gd name="connsiteX15" fmla="*/ 822960 w 1123950"/>
              <a:gd name="connsiteY15" fmla="*/ 440055 h 1764023"/>
              <a:gd name="connsiteX16" fmla="*/ 744855 w 1123950"/>
              <a:gd name="connsiteY16" fmla="*/ 248603 h 1764023"/>
              <a:gd name="connsiteX17" fmla="*/ 542925 w 1123950"/>
              <a:gd name="connsiteY17" fmla="*/ 172403 h 1764023"/>
              <a:gd name="connsiteX18" fmla="*/ 338138 w 1123950"/>
              <a:gd name="connsiteY18" fmla="*/ 249555 h 1764023"/>
              <a:gd name="connsiteX19" fmla="*/ 233363 w 1123950"/>
              <a:gd name="connsiteY19" fmla="*/ 481013 h 1764023"/>
              <a:gd name="connsiteX20" fmla="*/ 22860 w 1123950"/>
              <a:gd name="connsiteY20" fmla="*/ 443865 h 1764023"/>
              <a:gd name="connsiteX21" fmla="*/ 198120 w 1123950"/>
              <a:gd name="connsiteY21" fmla="*/ 116205 h 1764023"/>
              <a:gd name="connsiteX22" fmla="*/ 538163 w 1123950"/>
              <a:gd name="connsiteY22" fmla="*/ 0 h 1764023"/>
              <a:gd name="connsiteX23" fmla="*/ 796290 w 1123950"/>
              <a:gd name="connsiteY23" fmla="*/ 60008 h 1764023"/>
              <a:gd name="connsiteX24" fmla="*/ 977265 w 1123950"/>
              <a:gd name="connsiteY24" fmla="*/ 223838 h 1764023"/>
              <a:gd name="connsiteX25" fmla="*/ 1040130 w 1123950"/>
              <a:gd name="connsiteY25" fmla="*/ 444817 h 1764023"/>
              <a:gd name="connsiteX26" fmla="*/ 980123 w 1123950"/>
              <a:gd name="connsiteY26" fmla="*/ 646748 h 1764023"/>
              <a:gd name="connsiteX27" fmla="*/ 803910 w 1123950"/>
              <a:gd name="connsiteY27" fmla="*/ 791527 h 1764023"/>
              <a:gd name="connsiteX28" fmla="*/ 1040130 w 1123950"/>
              <a:gd name="connsiteY28" fmla="*/ 937260 h 1764023"/>
              <a:gd name="connsiteX29" fmla="*/ 1123950 w 1123950"/>
              <a:gd name="connsiteY29" fmla="*/ 1213485 h 176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23950" h="1764023">
                <a:moveTo>
                  <a:pt x="696305" y="1759433"/>
                </a:moveTo>
                <a:cubicBezTo>
                  <a:pt x="698120" y="1760198"/>
                  <a:pt x="641412" y="1763104"/>
                  <a:pt x="558631" y="1764023"/>
                </a:cubicBezTo>
                <a:cubicBezTo>
                  <a:pt x="470025" y="1762030"/>
                  <a:pt x="289820" y="1736970"/>
                  <a:pt x="170498" y="1616393"/>
                </a:cubicBezTo>
                <a:cubicBezTo>
                  <a:pt x="51176" y="1495816"/>
                  <a:pt x="14288" y="1410652"/>
                  <a:pt x="0" y="1267777"/>
                </a:cubicBezTo>
                <a:lnTo>
                  <a:pt x="210503" y="1240155"/>
                </a:lnTo>
                <a:cubicBezTo>
                  <a:pt x="234315" y="1359218"/>
                  <a:pt x="276225" y="1444943"/>
                  <a:pt x="334328" y="1498283"/>
                </a:cubicBezTo>
                <a:cubicBezTo>
                  <a:pt x="392430" y="1550670"/>
                  <a:pt x="462915" y="1577340"/>
                  <a:pt x="546735" y="1577340"/>
                </a:cubicBezTo>
                <a:cubicBezTo>
                  <a:pt x="645795" y="1577340"/>
                  <a:pt x="729615" y="1543050"/>
                  <a:pt x="797243" y="1474470"/>
                </a:cubicBezTo>
                <a:cubicBezTo>
                  <a:pt x="865823" y="1405890"/>
                  <a:pt x="899160" y="1321118"/>
                  <a:pt x="899160" y="1219200"/>
                </a:cubicBezTo>
                <a:cubicBezTo>
                  <a:pt x="899160" y="1122998"/>
                  <a:pt x="867728" y="1042988"/>
                  <a:pt x="804863" y="980123"/>
                </a:cubicBezTo>
                <a:cubicBezTo>
                  <a:pt x="741998" y="917258"/>
                  <a:pt x="661035" y="885825"/>
                  <a:pt x="563880" y="885825"/>
                </a:cubicBezTo>
                <a:cubicBezTo>
                  <a:pt x="523875" y="885825"/>
                  <a:pt x="474345" y="893445"/>
                  <a:pt x="415290" y="909638"/>
                </a:cubicBezTo>
                <a:lnTo>
                  <a:pt x="439103" y="724852"/>
                </a:lnTo>
                <a:cubicBezTo>
                  <a:pt x="453390" y="726758"/>
                  <a:pt x="464820" y="726758"/>
                  <a:pt x="473393" y="726758"/>
                </a:cubicBezTo>
                <a:cubicBezTo>
                  <a:pt x="562928" y="726758"/>
                  <a:pt x="643890" y="702945"/>
                  <a:pt x="715328" y="656273"/>
                </a:cubicBezTo>
                <a:cubicBezTo>
                  <a:pt x="786765" y="609600"/>
                  <a:pt x="822960" y="537210"/>
                  <a:pt x="822960" y="440055"/>
                </a:cubicBezTo>
                <a:cubicBezTo>
                  <a:pt x="822960" y="362903"/>
                  <a:pt x="797243" y="299085"/>
                  <a:pt x="744855" y="248603"/>
                </a:cubicBezTo>
                <a:cubicBezTo>
                  <a:pt x="692468" y="198120"/>
                  <a:pt x="624840" y="172403"/>
                  <a:pt x="542925" y="172403"/>
                </a:cubicBezTo>
                <a:cubicBezTo>
                  <a:pt x="461010" y="172403"/>
                  <a:pt x="392430" y="198120"/>
                  <a:pt x="338138" y="249555"/>
                </a:cubicBezTo>
                <a:cubicBezTo>
                  <a:pt x="283845" y="300990"/>
                  <a:pt x="248603" y="378142"/>
                  <a:pt x="233363" y="481013"/>
                </a:cubicBezTo>
                <a:lnTo>
                  <a:pt x="22860" y="443865"/>
                </a:lnTo>
                <a:cubicBezTo>
                  <a:pt x="48578" y="302895"/>
                  <a:pt x="106680" y="193358"/>
                  <a:pt x="198120" y="116205"/>
                </a:cubicBezTo>
                <a:cubicBezTo>
                  <a:pt x="289560" y="39053"/>
                  <a:pt x="402908" y="0"/>
                  <a:pt x="538163" y="0"/>
                </a:cubicBezTo>
                <a:cubicBezTo>
                  <a:pt x="631508" y="0"/>
                  <a:pt x="718185" y="20003"/>
                  <a:pt x="796290" y="60008"/>
                </a:cubicBezTo>
                <a:cubicBezTo>
                  <a:pt x="875348" y="100013"/>
                  <a:pt x="935355" y="155258"/>
                  <a:pt x="977265" y="223838"/>
                </a:cubicBezTo>
                <a:cubicBezTo>
                  <a:pt x="1019175" y="293370"/>
                  <a:pt x="1040130" y="366713"/>
                  <a:pt x="1040130" y="444817"/>
                </a:cubicBezTo>
                <a:cubicBezTo>
                  <a:pt x="1040130" y="519113"/>
                  <a:pt x="1020128" y="586740"/>
                  <a:pt x="980123" y="646748"/>
                </a:cubicBezTo>
                <a:cubicBezTo>
                  <a:pt x="940118" y="707708"/>
                  <a:pt x="881063" y="756285"/>
                  <a:pt x="803910" y="791527"/>
                </a:cubicBezTo>
                <a:cubicBezTo>
                  <a:pt x="904875" y="815340"/>
                  <a:pt x="983933" y="863918"/>
                  <a:pt x="1040130" y="937260"/>
                </a:cubicBezTo>
                <a:cubicBezTo>
                  <a:pt x="1096328" y="1010602"/>
                  <a:pt x="1123950" y="1102995"/>
                  <a:pt x="1123950" y="1213485"/>
                </a:cubicBezTo>
              </a:path>
            </a:pathLst>
          </a:custGeom>
          <a:solidFill>
            <a:schemeClr val="accent4"/>
          </a:solidFill>
          <a:ln w="38100" cap="flat">
            <a:solidFill>
              <a:schemeClr val="accent4"/>
            </a:solidFill>
            <a:prstDash val="solid"/>
            <a:miter/>
          </a:ln>
        </p:spPr>
        <p:txBody>
          <a:bodyPr rtlCol="0" anchor="ctr"/>
          <a:lstStyle/>
          <a:p>
            <a:endParaRPr lang="en-US" sz="2400">
              <a:latin typeface="Tahoma" panose="020B0604030504040204" pitchFamily="34" charset="0"/>
              <a:ea typeface="Tahoma" panose="020B0604030504040204" pitchFamily="34" charset="0"/>
              <a:cs typeface="Tahoma" panose="020B0604030504040204" pitchFamily="34" charset="0"/>
            </a:endParaRPr>
          </a:p>
        </p:txBody>
      </p:sp>
      <p:sp>
        <p:nvSpPr>
          <p:cNvPr id="11" name="TextBox 9">
            <a:extLst>
              <a:ext uri="{FF2B5EF4-FFF2-40B4-BE49-F238E27FC236}">
                <a16:creationId xmlns:a16="http://schemas.microsoft.com/office/drawing/2014/main" id="{21226354-2A54-B8D2-BCAE-F0CFA77DEE45}"/>
              </a:ext>
            </a:extLst>
          </p:cNvPr>
          <p:cNvSpPr txBox="1"/>
          <p:nvPr/>
        </p:nvSpPr>
        <p:spPr>
          <a:xfrm>
            <a:off x="5493416" y="4480325"/>
            <a:ext cx="2157421" cy="1323439"/>
          </a:xfrm>
          <a:prstGeom prst="rect">
            <a:avLst/>
          </a:prstGeom>
          <a:noFill/>
        </p:spPr>
        <p:txBody>
          <a:bodyPr wrap="square" rtlCol="0">
            <a:spAutoFit/>
          </a:bodyPr>
          <a:lstStyle/>
          <a:p>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Yetişkin</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davranışlarını</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ve</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özelliklerini</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temel</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alan</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uygulamalar</a:t>
            </a:r>
            <a:endPar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12">
            <a:extLst>
              <a:ext uri="{FF2B5EF4-FFF2-40B4-BE49-F238E27FC236}">
                <a16:creationId xmlns:a16="http://schemas.microsoft.com/office/drawing/2014/main" id="{9B99F689-9964-575D-8F1F-9D2AA4707227}"/>
              </a:ext>
            </a:extLst>
          </p:cNvPr>
          <p:cNvSpPr txBox="1"/>
          <p:nvPr/>
        </p:nvSpPr>
        <p:spPr>
          <a:xfrm>
            <a:off x="9217370" y="2619296"/>
            <a:ext cx="2139004" cy="1631216"/>
          </a:xfrm>
          <a:prstGeom prst="rect">
            <a:avLst/>
          </a:prstGeom>
          <a:noFill/>
        </p:spPr>
        <p:txBody>
          <a:bodyPr wrap="square" rtlCol="0">
            <a:spAutoFit/>
          </a:bodyPr>
          <a:lstStyle/>
          <a:p>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Etkinlik</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uygulama</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düzenlemelerini</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temel</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alan</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uygulamalar</a:t>
            </a:r>
            <a:endPar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5">
            <a:extLst>
              <a:ext uri="{FF2B5EF4-FFF2-40B4-BE49-F238E27FC236}">
                <a16:creationId xmlns:a16="http://schemas.microsoft.com/office/drawing/2014/main" id="{4251DAF8-59FF-D9EF-FAEB-BD3AD29B1DB7}"/>
              </a:ext>
            </a:extLst>
          </p:cNvPr>
          <p:cNvSpPr txBox="1"/>
          <p:nvPr/>
        </p:nvSpPr>
        <p:spPr>
          <a:xfrm>
            <a:off x="1613198" y="2606043"/>
            <a:ext cx="1915713" cy="1323439"/>
          </a:xfrm>
          <a:prstGeom prst="rect">
            <a:avLst/>
          </a:prstGeom>
          <a:noFill/>
        </p:spPr>
        <p:txBody>
          <a:bodyPr wrap="square" rtlCol="0">
            <a:spAutoFit/>
          </a:bodyPr>
          <a:lstStyle/>
          <a:p>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Bireyin</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özelliklerini</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temel</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alan</a:t>
            </a:r>
            <a:r>
              <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uygulamalar</a:t>
            </a:r>
            <a:endParaRPr lang="en-US" altLang="ko-KR" sz="2000"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295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B1615E-4AE2-123A-D995-5AF5D21D03EB}"/>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iii) Kendi Kendine Konuşma</a:t>
            </a:r>
          </a:p>
        </p:txBody>
      </p:sp>
      <p:sp>
        <p:nvSpPr>
          <p:cNvPr id="3" name="Metin kutusu 2">
            <a:extLst>
              <a:ext uri="{FF2B5EF4-FFF2-40B4-BE49-F238E27FC236}">
                <a16:creationId xmlns:a16="http://schemas.microsoft.com/office/drawing/2014/main" id="{72979D47-C38D-190B-CC8F-9DE5C57AE554}"/>
              </a:ext>
            </a:extLst>
          </p:cNvPr>
          <p:cNvSpPr txBox="1"/>
          <p:nvPr/>
        </p:nvSpPr>
        <p:spPr>
          <a:xfrm>
            <a:off x="575894" y="2269672"/>
            <a:ext cx="11029616" cy="3397661"/>
          </a:xfrm>
          <a:prstGeom prst="rect">
            <a:avLst/>
          </a:prstGeom>
          <a:noFill/>
        </p:spPr>
        <p:txBody>
          <a:bodyPr wrap="square" rtlCol="0">
            <a:spAutoFit/>
          </a:bodyPr>
          <a:lstStyle/>
          <a:p>
            <a:pPr marL="285750" indent="-285750">
              <a:lnSpc>
                <a:spcPct val="20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Yetişkinin yaptıklarını anlatmasıdır. </a:t>
            </a:r>
          </a:p>
          <a:p>
            <a:pPr marL="1200150" lvl="2" indent="-285750">
              <a:lnSpc>
                <a:spcPct val="20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Örneğin, kırmızı </a:t>
            </a:r>
            <a:r>
              <a:rPr lang="tr-TR" sz="2800" dirty="0" err="1">
                <a:latin typeface="Tahoma" panose="020B0604030504040204" pitchFamily="34" charset="0"/>
                <a:ea typeface="Tahoma" panose="020B0604030504040204" pitchFamily="34" charset="0"/>
                <a:cs typeface="Tahoma" panose="020B0604030504040204" pitchFamily="34" charset="0"/>
              </a:rPr>
              <a:t>legoyu</a:t>
            </a:r>
            <a:r>
              <a:rPr lang="tr-TR" sz="2800" dirty="0">
                <a:latin typeface="Tahoma" panose="020B0604030504040204" pitchFamily="34" charset="0"/>
                <a:ea typeface="Tahoma" panose="020B0604030504040204" pitchFamily="34" charset="0"/>
                <a:cs typeface="Tahoma" panose="020B0604030504040204" pitchFamily="34" charset="0"/>
              </a:rPr>
              <a:t> aldım, sarı </a:t>
            </a:r>
            <a:r>
              <a:rPr lang="tr-TR" sz="2800" dirty="0" err="1">
                <a:latin typeface="Tahoma" panose="020B0604030504040204" pitchFamily="34" charset="0"/>
                <a:ea typeface="Tahoma" panose="020B0604030504040204" pitchFamily="34" charset="0"/>
                <a:cs typeface="Tahoma" panose="020B0604030504040204" pitchFamily="34" charset="0"/>
              </a:rPr>
              <a:t>legonun</a:t>
            </a:r>
            <a:r>
              <a:rPr lang="tr-TR" sz="2800" dirty="0">
                <a:latin typeface="Tahoma" panose="020B0604030504040204" pitchFamily="34" charset="0"/>
                <a:ea typeface="Tahoma" panose="020B0604030504040204" pitchFamily="34" charset="0"/>
                <a:cs typeface="Tahoma" panose="020B0604030504040204" pitchFamily="34" charset="0"/>
              </a:rPr>
              <a:t> üzerine koydum. Şimdi mavi </a:t>
            </a:r>
            <a:r>
              <a:rPr lang="tr-TR" sz="2800" dirty="0" err="1">
                <a:latin typeface="Tahoma" panose="020B0604030504040204" pitchFamily="34" charset="0"/>
                <a:ea typeface="Tahoma" panose="020B0604030504040204" pitchFamily="34" charset="0"/>
                <a:cs typeface="Tahoma" panose="020B0604030504040204" pitchFamily="34" charset="0"/>
              </a:rPr>
              <a:t>legoyu</a:t>
            </a:r>
            <a:r>
              <a:rPr lang="tr-TR" sz="2800" dirty="0">
                <a:latin typeface="Tahoma" panose="020B0604030504040204" pitchFamily="34" charset="0"/>
                <a:ea typeface="Tahoma" panose="020B0604030504040204" pitchFamily="34" charset="0"/>
                <a:cs typeface="Tahoma" panose="020B0604030504040204" pitchFamily="34" charset="0"/>
              </a:rPr>
              <a:t> alıyorum ve kırmızı </a:t>
            </a:r>
            <a:r>
              <a:rPr lang="tr-TR" sz="2800" dirty="0" err="1">
                <a:latin typeface="Tahoma" panose="020B0604030504040204" pitchFamily="34" charset="0"/>
                <a:ea typeface="Tahoma" panose="020B0604030504040204" pitchFamily="34" charset="0"/>
                <a:cs typeface="Tahoma" panose="020B0604030504040204" pitchFamily="34" charset="0"/>
              </a:rPr>
              <a:t>legonun</a:t>
            </a:r>
            <a:r>
              <a:rPr lang="tr-TR" sz="2800" dirty="0">
                <a:latin typeface="Tahoma" panose="020B0604030504040204" pitchFamily="34" charset="0"/>
                <a:ea typeface="Tahoma" panose="020B0604030504040204" pitchFamily="34" charset="0"/>
                <a:cs typeface="Tahoma" panose="020B0604030504040204" pitchFamily="34" charset="0"/>
              </a:rPr>
              <a:t> üzerinde </a:t>
            </a:r>
            <a:r>
              <a:rPr lang="tr-TR" sz="2800" dirty="0" err="1">
                <a:latin typeface="Tahoma" panose="020B0604030504040204" pitchFamily="34" charset="0"/>
                <a:ea typeface="Tahoma" panose="020B0604030504040204" pitchFamily="34" charset="0"/>
                <a:cs typeface="Tahoma" panose="020B0604030504040204" pitchFamily="34" charset="0"/>
              </a:rPr>
              <a:t>koydumç</a:t>
            </a:r>
            <a:r>
              <a:rPr lang="tr-TR" sz="2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80574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D7B05D-A2EE-2B0A-45D6-B34A96AB1CFE}"/>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b) Genişletmeler Kullanarak Model Olma</a:t>
            </a:r>
          </a:p>
        </p:txBody>
      </p:sp>
      <p:sp>
        <p:nvSpPr>
          <p:cNvPr id="3" name="Metin kutusu 2">
            <a:extLst>
              <a:ext uri="{FF2B5EF4-FFF2-40B4-BE49-F238E27FC236}">
                <a16:creationId xmlns:a16="http://schemas.microsoft.com/office/drawing/2014/main" id="{F893AC92-7EBF-7D46-98FC-110329D426AE}"/>
              </a:ext>
            </a:extLst>
          </p:cNvPr>
          <p:cNvSpPr txBox="1"/>
          <p:nvPr/>
        </p:nvSpPr>
        <p:spPr>
          <a:xfrm>
            <a:off x="575894" y="2245933"/>
            <a:ext cx="4469634" cy="3882409"/>
          </a:xfrm>
          <a:prstGeom prst="rect">
            <a:avLst/>
          </a:prstGeom>
          <a:noFill/>
        </p:spPr>
        <p:txBody>
          <a:bodyPr wrap="square" rtlCol="0">
            <a:spAutoFit/>
          </a:bodyPr>
          <a:lstStyle/>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Çocuğun dil gelişim düzeyinin </a:t>
            </a:r>
            <a:r>
              <a:rPr lang="tr-TR" sz="2800" b="1" dirty="0">
                <a:latin typeface="Tahoma" panose="020B0604030504040204" pitchFamily="34" charset="0"/>
                <a:ea typeface="Tahoma" panose="020B0604030504040204" pitchFamily="34" charset="0"/>
                <a:cs typeface="Tahoma" panose="020B0604030504040204" pitchFamily="34" charset="0"/>
              </a:rPr>
              <a:t>bir basamak üstünde</a:t>
            </a:r>
            <a:r>
              <a:rPr lang="tr-TR" sz="2800" dirty="0">
                <a:latin typeface="Tahoma" panose="020B0604030504040204" pitchFamily="34" charset="0"/>
                <a:ea typeface="Tahoma" panose="020B0604030504040204" pitchFamily="34" charset="0"/>
                <a:cs typeface="Tahoma" panose="020B0604030504040204" pitchFamily="34" charset="0"/>
              </a:rPr>
              <a:t> ona model olunarak  dil gelişiminin desteklenmesi hedeflenmektedir. </a:t>
            </a:r>
          </a:p>
        </p:txBody>
      </p:sp>
      <p:graphicFrame>
        <p:nvGraphicFramePr>
          <p:cNvPr id="5" name="Diyagram 4">
            <a:extLst>
              <a:ext uri="{FF2B5EF4-FFF2-40B4-BE49-F238E27FC236}">
                <a16:creationId xmlns:a16="http://schemas.microsoft.com/office/drawing/2014/main" id="{D36A9826-88FF-F36F-9C6D-CAE638EC8825}"/>
              </a:ext>
            </a:extLst>
          </p:cNvPr>
          <p:cNvGraphicFramePr/>
          <p:nvPr>
            <p:extLst>
              <p:ext uri="{D42A27DB-BD31-4B8C-83A1-F6EECF244321}">
                <p14:modId xmlns:p14="http://schemas.microsoft.com/office/powerpoint/2010/main" val="1975299689"/>
              </p:ext>
            </p:extLst>
          </p:nvPr>
        </p:nvGraphicFramePr>
        <p:xfrm>
          <a:off x="4258130" y="2090057"/>
          <a:ext cx="8128000" cy="4441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1581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8BC1CB-3B8B-1189-4923-F22DB808AC52}"/>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i) Sözcük Ekleme İle Genişletme</a:t>
            </a:r>
          </a:p>
        </p:txBody>
      </p:sp>
      <p:sp>
        <p:nvSpPr>
          <p:cNvPr id="3" name="Metin kutusu 2">
            <a:extLst>
              <a:ext uri="{FF2B5EF4-FFF2-40B4-BE49-F238E27FC236}">
                <a16:creationId xmlns:a16="http://schemas.microsoft.com/office/drawing/2014/main" id="{93992D47-7450-BE50-CB4C-00FDAA697C48}"/>
              </a:ext>
            </a:extLst>
          </p:cNvPr>
          <p:cNvSpPr txBox="1"/>
          <p:nvPr/>
        </p:nvSpPr>
        <p:spPr>
          <a:xfrm>
            <a:off x="575894" y="2214530"/>
            <a:ext cx="10854396" cy="3664145"/>
          </a:xfrm>
          <a:prstGeom prst="rect">
            <a:avLst/>
          </a:prstGeom>
          <a:noFill/>
        </p:spPr>
        <p:txBody>
          <a:bodyPr wrap="square" rtlCol="0">
            <a:spAutoFit/>
          </a:bodyPr>
          <a:lstStyle/>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Çocuğum mevcut dil performans düzeyinin üstünde performans sergilemesini sağlamak amacıyla </a:t>
            </a:r>
            <a:r>
              <a:rPr lang="tr-TR" sz="2400" b="1" dirty="0">
                <a:latin typeface="Tahoma" panose="020B0604030504040204" pitchFamily="34" charset="0"/>
                <a:ea typeface="Tahoma" panose="020B0604030504040204" pitchFamily="34" charset="0"/>
                <a:cs typeface="Tahoma" panose="020B0604030504040204" pitchFamily="34" charset="0"/>
              </a:rPr>
              <a:t>çocuğun kullandığı sözcük ya da cümle yapısının daha karmaşık hale getirilerek model olunmasıdır</a:t>
            </a:r>
            <a:r>
              <a:rPr lang="tr-TR" sz="2400" dirty="0">
                <a:latin typeface="Tahoma" panose="020B0604030504040204" pitchFamily="34" charset="0"/>
                <a:ea typeface="Tahoma" panose="020B0604030504040204" pitchFamily="34" charset="0"/>
                <a:cs typeface="Tahoma" panose="020B0604030504040204" pitchFamily="34" charset="0"/>
              </a:rPr>
              <a:t>. </a:t>
            </a:r>
          </a:p>
          <a:p>
            <a:pPr marL="1200150" lvl="2"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Çocuk «top» dediğinde yetişkinin «topu ver» ya da »kırmızı top» demesi. </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0896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7D4C73-A577-BB17-3D53-17F6625BC603}"/>
              </a:ext>
            </a:extLst>
          </p:cNvPr>
          <p:cNvSpPr>
            <a:spLocks noGrp="1"/>
          </p:cNvSpPr>
          <p:nvPr>
            <p:ph type="title"/>
          </p:nvPr>
        </p:nvSpPr>
        <p:spPr/>
        <p:txBody>
          <a:bodyPr/>
          <a:lstStyle/>
          <a:p>
            <a:r>
              <a:rPr lang="tr-TR" b="1" cap="none" dirty="0">
                <a:latin typeface="Tahoma" panose="020B0604030504040204" pitchFamily="34" charset="0"/>
                <a:ea typeface="Tahoma" panose="020B0604030504040204" pitchFamily="34" charset="0"/>
                <a:cs typeface="Tahoma" panose="020B0604030504040204" pitchFamily="34" charset="0"/>
              </a:rPr>
              <a:t>ii) Düzeltme/Yer Değiştirme Yaparak Genişletme</a:t>
            </a:r>
            <a:endParaRPr dirty="0"/>
          </a:p>
        </p:txBody>
      </p:sp>
      <p:sp>
        <p:nvSpPr>
          <p:cNvPr id="3" name="Metin kutusu 2">
            <a:extLst>
              <a:ext uri="{FF2B5EF4-FFF2-40B4-BE49-F238E27FC236}">
                <a16:creationId xmlns:a16="http://schemas.microsoft.com/office/drawing/2014/main" id="{7AF28356-F74E-475F-94D4-73A7FF564899}"/>
              </a:ext>
            </a:extLst>
          </p:cNvPr>
          <p:cNvSpPr txBox="1"/>
          <p:nvPr/>
        </p:nvSpPr>
        <p:spPr>
          <a:xfrm>
            <a:off x="461594" y="1953273"/>
            <a:ext cx="11616106" cy="4402808"/>
          </a:xfrm>
          <a:prstGeom prst="rect">
            <a:avLst/>
          </a:prstGeom>
          <a:noFill/>
        </p:spPr>
        <p:txBody>
          <a:bodyPr wrap="square" rtlCol="0">
            <a:spAutoFit/>
          </a:bodyPr>
          <a:lstStyle/>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b="1" dirty="0">
                <a:latin typeface="Tahoma" panose="020B0604030504040204" pitchFamily="34" charset="0"/>
                <a:ea typeface="Tahoma" panose="020B0604030504040204" pitchFamily="34" charset="0"/>
                <a:cs typeface="Tahoma" panose="020B0604030504040204" pitchFamily="34" charset="0"/>
              </a:rPr>
              <a:t>Sözcük çıktısı olan çocukların dil gelişimini desteklemek</a:t>
            </a:r>
            <a:r>
              <a:rPr lang="tr-TR" sz="2400" dirty="0">
                <a:latin typeface="Tahoma" panose="020B0604030504040204" pitchFamily="34" charset="0"/>
                <a:ea typeface="Tahoma" panose="020B0604030504040204" pitchFamily="34" charset="0"/>
                <a:cs typeface="Tahoma" panose="020B0604030504040204" pitchFamily="34" charset="0"/>
              </a:rPr>
              <a:t> için kullanılır.</a:t>
            </a:r>
          </a:p>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Bu strateji çocuğun yanlış kullandığı sözcüğün düzeltilmesi, yerlerinin değiştirilmesi ya da aynı anlama gelebilecek başka bir sözcüğün kullanılmasını içermektedir.</a:t>
            </a:r>
          </a:p>
          <a:p>
            <a:pPr marL="742950" lvl="1"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«ye… top» diyen çocuğa »yeşil top» demek.</a:t>
            </a:r>
          </a:p>
          <a:p>
            <a:pPr marL="742950" lvl="1"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Kedi görüp «pisi» diyen çocuğa «kedi» demek.</a:t>
            </a:r>
          </a:p>
          <a:p>
            <a:pPr marL="742950" lvl="1"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«ver bebek» diyen çocuğa «bebeği ver» demek.</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2544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589216-8CDF-AFF4-2A27-8B3B96705935}"/>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b) Seçenek Sunma</a:t>
            </a:r>
          </a:p>
        </p:txBody>
      </p:sp>
      <p:sp>
        <p:nvSpPr>
          <p:cNvPr id="3" name="Metin kutusu 2">
            <a:extLst>
              <a:ext uri="{FF2B5EF4-FFF2-40B4-BE49-F238E27FC236}">
                <a16:creationId xmlns:a16="http://schemas.microsoft.com/office/drawing/2014/main" id="{D55F078D-B523-0286-5668-FFCEB6668869}"/>
              </a:ext>
            </a:extLst>
          </p:cNvPr>
          <p:cNvSpPr txBox="1"/>
          <p:nvPr/>
        </p:nvSpPr>
        <p:spPr>
          <a:xfrm>
            <a:off x="702129" y="2188028"/>
            <a:ext cx="10903381" cy="3236079"/>
          </a:xfrm>
          <a:prstGeom prst="rect">
            <a:avLst/>
          </a:prstGeom>
          <a:noFill/>
        </p:spPr>
        <p:txBody>
          <a:bodyPr wrap="square" rtlCol="0">
            <a:spAutoFit/>
          </a:bodyPr>
          <a:lstStyle/>
          <a:p>
            <a:pPr marL="285750" indent="-285750">
              <a:lnSpc>
                <a:spcPct val="15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Seçenek sunma, çocuğa ne yapmak istediğiyle ilgili soru sorulması ve seçeneklere ilişkin model olunması sürecini kapsar. </a:t>
            </a:r>
          </a:p>
          <a:p>
            <a:pPr marL="1200150" lvl="2" indent="-285750">
              <a:lnSpc>
                <a:spcPct val="150000"/>
              </a:lnSpc>
              <a:buFont typeface="Wingdings" pitchFamily="2" charset="2"/>
              <a:buChar char="Ø"/>
            </a:pPr>
            <a:r>
              <a:rPr lang="tr-TR" sz="2800" dirty="0">
                <a:latin typeface="Tahoma" panose="020B0604030504040204" pitchFamily="34" charset="0"/>
                <a:ea typeface="Tahoma" panose="020B0604030504040204" pitchFamily="34" charset="0"/>
                <a:cs typeface="Tahoma" panose="020B0604030504040204" pitchFamily="34" charset="0"/>
              </a:rPr>
              <a:t> </a:t>
            </a:r>
            <a:r>
              <a:rPr lang="tr-TR" sz="2800" i="1" dirty="0">
                <a:latin typeface="Tahoma" panose="020B0604030504040204" pitchFamily="34" charset="0"/>
                <a:ea typeface="Tahoma" panose="020B0604030504040204" pitchFamily="34" charset="0"/>
                <a:cs typeface="Tahoma" panose="020B0604030504040204" pitchFamily="34" charset="0"/>
              </a:rPr>
              <a:t>Top havuzunda mı oynamak istersin?  Kum havuzunda mı oynamak istersin?</a:t>
            </a:r>
          </a:p>
          <a:p>
            <a:pPr lvl="1">
              <a:lnSpc>
                <a:spcPct val="150000"/>
              </a:lnSpc>
            </a:pPr>
            <a:endParaRPr lang="tr-T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1302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A9841C-56DF-7575-6903-FC251BDAAEC5}"/>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c) Talep Etme Model Olma</a:t>
            </a:r>
          </a:p>
        </p:txBody>
      </p:sp>
      <p:sp>
        <p:nvSpPr>
          <p:cNvPr id="3" name="Metin kutusu 2">
            <a:extLst>
              <a:ext uri="{FF2B5EF4-FFF2-40B4-BE49-F238E27FC236}">
                <a16:creationId xmlns:a16="http://schemas.microsoft.com/office/drawing/2014/main" id="{CD4391B5-7C0B-2895-47C7-B15260F691A9}"/>
              </a:ext>
            </a:extLst>
          </p:cNvPr>
          <p:cNvSpPr txBox="1"/>
          <p:nvPr/>
        </p:nvSpPr>
        <p:spPr>
          <a:xfrm>
            <a:off x="424833" y="1717990"/>
            <a:ext cx="11767167" cy="5002973"/>
          </a:xfrm>
          <a:prstGeom prst="rect">
            <a:avLst/>
          </a:prstGeom>
          <a:noFill/>
        </p:spPr>
        <p:txBody>
          <a:bodyPr wrap="square" rtlCol="0">
            <a:spAutoFit/>
          </a:bodyPr>
          <a:lstStyle/>
          <a:p>
            <a:pPr marL="285750"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a:t>
            </a:r>
            <a:r>
              <a:rPr lang="tr-TR" sz="2400" b="1" dirty="0">
                <a:latin typeface="Tahoma" panose="020B0604030504040204" pitchFamily="34" charset="0"/>
                <a:ea typeface="Tahoma" panose="020B0604030504040204" pitchFamily="34" charset="0"/>
                <a:cs typeface="Tahoma" panose="020B0604030504040204" pitchFamily="34" charset="0"/>
              </a:rPr>
              <a:t>Sözcük çıktısı olan ancak sözcükleri bağlama uygun </a:t>
            </a:r>
            <a:r>
              <a:rPr lang="tr-TR" sz="2400" dirty="0">
                <a:latin typeface="Tahoma" panose="020B0604030504040204" pitchFamily="34" charset="0"/>
                <a:ea typeface="Tahoma" panose="020B0604030504040204" pitchFamily="34" charset="0"/>
                <a:cs typeface="Tahoma" panose="020B0604030504040204" pitchFamily="34" charset="0"/>
              </a:rPr>
              <a:t>fırsatlarda kullanamayan çocuklarda sözcük kullanım akıcılığını artırmak amacıyla kullanılır. </a:t>
            </a:r>
          </a:p>
          <a:p>
            <a:pPr marL="742950" lvl="1"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Yetişkin çocuktan talepte bulunur.</a:t>
            </a:r>
          </a:p>
          <a:p>
            <a:pPr marL="742950" lvl="1"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Çocuğun tepki vermesi için belirli bir süre beklenti içerisinde beklenir.</a:t>
            </a:r>
          </a:p>
          <a:p>
            <a:pPr marL="742950" lvl="1"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Çocuk doğru tepki verirse genişletme teknikleri kullanılır. </a:t>
            </a:r>
          </a:p>
          <a:p>
            <a:pPr marL="742950" lvl="1"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Çocuk tepki vermezse ya da yanlış tepki verirse model olunur.</a:t>
            </a:r>
          </a:p>
          <a:p>
            <a:pPr marL="1200150" lvl="2"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Örneğin; Beslenme etkinliğinde kaç tane kraker istiyorsun? Diye yetişkin sorar. Çocuk »beş» derse yetişkin «beş kraker» diyerek genişletir. Çocuk yanlış tepki verir ya da tepkide bulunmazsa yetişkin «beş kraker» der. </a:t>
            </a:r>
          </a:p>
        </p:txBody>
      </p:sp>
    </p:spTree>
    <p:extLst>
      <p:ext uri="{BB962C8B-B14F-4D97-AF65-F5344CB8AC3E}">
        <p14:creationId xmlns:p14="http://schemas.microsoft.com/office/powerpoint/2010/main" val="648401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3A8923-9D10-293D-6370-71767269031D}"/>
              </a:ext>
            </a:extLst>
          </p:cNvPr>
          <p:cNvSpPr>
            <a:spLocks noGrp="1"/>
          </p:cNvSpPr>
          <p:nvPr>
            <p:ph type="title"/>
          </p:nvPr>
        </p:nvSpPr>
        <p:spPr/>
        <p:txBody>
          <a:bodyPr>
            <a:normAutofit/>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2- DOĞRU SORULAR SORMA</a:t>
            </a:r>
          </a:p>
        </p:txBody>
      </p:sp>
      <p:sp>
        <p:nvSpPr>
          <p:cNvPr id="3" name="Metin kutusu 2">
            <a:extLst>
              <a:ext uri="{FF2B5EF4-FFF2-40B4-BE49-F238E27FC236}">
                <a16:creationId xmlns:a16="http://schemas.microsoft.com/office/drawing/2014/main" id="{76D4D5A9-15A5-5A2A-516E-4CAB3044105D}"/>
              </a:ext>
            </a:extLst>
          </p:cNvPr>
          <p:cNvSpPr txBox="1"/>
          <p:nvPr/>
        </p:nvSpPr>
        <p:spPr>
          <a:xfrm>
            <a:off x="575894" y="1855027"/>
            <a:ext cx="11425606" cy="5002973"/>
          </a:xfrm>
          <a:prstGeom prst="rect">
            <a:avLst/>
          </a:prstGeom>
          <a:noFill/>
        </p:spPr>
        <p:txBody>
          <a:bodyPr wrap="square" rtlCol="0">
            <a:spAutoFit/>
          </a:bodyPr>
          <a:lstStyle/>
          <a:p>
            <a:pPr marL="285750"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Sözcük çıktısı olan çocukların </a:t>
            </a:r>
            <a:r>
              <a:rPr lang="tr-TR" sz="2400" b="1" dirty="0">
                <a:latin typeface="Tahoma" panose="020B0604030504040204" pitchFamily="34" charset="0"/>
                <a:ea typeface="Tahoma" panose="020B0604030504040204" pitchFamily="34" charset="0"/>
                <a:cs typeface="Tahoma" panose="020B0604030504040204" pitchFamily="34" charset="0"/>
              </a:rPr>
              <a:t>konuşmalarını akıcı ve bağımsız hale getirmek </a:t>
            </a:r>
            <a:r>
              <a:rPr lang="tr-TR" sz="2400" dirty="0">
                <a:latin typeface="Tahoma" panose="020B0604030504040204" pitchFamily="34" charset="0"/>
                <a:ea typeface="Tahoma" panose="020B0604030504040204" pitchFamily="34" charset="0"/>
                <a:cs typeface="Tahoma" panose="020B0604030504040204" pitchFamily="34" charset="0"/>
              </a:rPr>
              <a:t>için kullanılan tekniklerdendir. </a:t>
            </a:r>
          </a:p>
          <a:p>
            <a:pPr marL="457200" indent="-457200">
              <a:lnSpc>
                <a:spcPct val="150000"/>
              </a:lnSpc>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Bu teknikte önce ipucu içermeyen ya da daha az ipucu içeren sorular sorulur.</a:t>
            </a:r>
          </a:p>
          <a:p>
            <a:pPr marL="742950" lvl="1"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(çocuğu oyun odasına götürdünüz) ne oynamak istersin?</a:t>
            </a:r>
          </a:p>
          <a:p>
            <a:pPr marL="457200" indent="-457200">
              <a:lnSpc>
                <a:spcPct val="150000"/>
              </a:lnSpc>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Çocuk yanıt vermezse belirlenen aralık içerisinde bu durumda daha fazla ipucu içeren sorular sorulur.</a:t>
            </a:r>
          </a:p>
          <a:p>
            <a:pPr marL="742950" lvl="1"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Hangi oyunu oynamak istersin.</a:t>
            </a:r>
          </a:p>
          <a:p>
            <a:pPr marL="457200" indent="-457200">
              <a:lnSpc>
                <a:spcPct val="150000"/>
              </a:lnSpc>
              <a:buFont typeface="+mj-lt"/>
              <a:buAutoNum type="arabicPeriod"/>
            </a:pPr>
            <a:r>
              <a:rPr lang="tr-TR" sz="2400" dirty="0">
                <a:latin typeface="Tahoma" panose="020B0604030504040204" pitchFamily="34" charset="0"/>
                <a:ea typeface="Tahoma" panose="020B0604030504040204" pitchFamily="34" charset="0"/>
                <a:cs typeface="Tahoma" panose="020B0604030504040204" pitchFamily="34" charset="0"/>
              </a:rPr>
              <a:t>Çocuk yine yanıt vermezse çocuğa model olunur.</a:t>
            </a:r>
          </a:p>
          <a:p>
            <a:pPr marL="742950" lvl="1" indent="-285750">
              <a:lnSpc>
                <a:spcPct val="15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Evcilik mi oynamak istersin marketçilik mi?</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58224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C2567C-8CA0-FB01-D131-469106FFB5E5}"/>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3- BEKLEME SÜRELİ ÖĞRETİM</a:t>
            </a:r>
          </a:p>
        </p:txBody>
      </p:sp>
      <p:sp>
        <p:nvSpPr>
          <p:cNvPr id="3" name="Metin kutusu 2">
            <a:extLst>
              <a:ext uri="{FF2B5EF4-FFF2-40B4-BE49-F238E27FC236}">
                <a16:creationId xmlns:a16="http://schemas.microsoft.com/office/drawing/2014/main" id="{DAF9B930-80B7-2A77-CF9C-9F4D566B2848}"/>
              </a:ext>
            </a:extLst>
          </p:cNvPr>
          <p:cNvSpPr txBox="1"/>
          <p:nvPr/>
        </p:nvSpPr>
        <p:spPr>
          <a:xfrm>
            <a:off x="575894" y="2122715"/>
            <a:ext cx="11343963" cy="4448975"/>
          </a:xfrm>
          <a:prstGeom prst="rect">
            <a:avLst/>
          </a:prstGeom>
          <a:noFill/>
        </p:spPr>
        <p:txBody>
          <a:bodyPr wrap="square" rtlCol="0">
            <a:spAutoFit/>
          </a:bodyPr>
          <a:lstStyle/>
          <a:p>
            <a:pPr marL="285750"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Bekleme süreli öğretim </a:t>
            </a:r>
            <a:r>
              <a:rPr lang="tr-TR" sz="2400" b="1" dirty="0">
                <a:latin typeface="Tahoma" panose="020B0604030504040204" pitchFamily="34" charset="0"/>
                <a:ea typeface="Tahoma" panose="020B0604030504040204" pitchFamily="34" charset="0"/>
                <a:cs typeface="Tahoma" panose="020B0604030504040204" pitchFamily="34" charset="0"/>
              </a:rPr>
              <a:t>çocuğun kendiliğinden iletişim başlatmasının beklendiği durumlarda</a:t>
            </a:r>
            <a:r>
              <a:rPr lang="tr-TR" sz="2400" dirty="0">
                <a:latin typeface="Tahoma" panose="020B0604030504040204" pitchFamily="34" charset="0"/>
                <a:ea typeface="Tahoma" panose="020B0604030504040204" pitchFamily="34" charset="0"/>
                <a:cs typeface="Tahoma" panose="020B0604030504040204" pitchFamily="34" charset="0"/>
              </a:rPr>
              <a:t> kullanılır. </a:t>
            </a:r>
          </a:p>
          <a:p>
            <a:pPr marL="285750"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Bekleme süreli öğretimin kullanılabilmesi için çocuğun ilgi duyduğu nesne ya etkinliklerin belirlenmesi gerekir. Ardından çevre düzenlemesi yapılmalı ve çocuğun yetişkinden talep etmesini beklenmelidir. </a:t>
            </a:r>
          </a:p>
          <a:p>
            <a:pPr marL="742950" lvl="1" indent="-285750">
              <a:lnSpc>
                <a:spcPct val="15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Oyuncağın ulaşılmaz hale getirilmesi ve çocuğun oyuncağı sizden talep etmesini beklemek. Çocuk talepte bulunursa genişletme yapılır bulunmazsa davranışa model olunur. </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81934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9E6B46-9C06-0E57-B862-EA187D6557D6}"/>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4- FIRSAT ÖĞRETİMİ</a:t>
            </a:r>
          </a:p>
        </p:txBody>
      </p:sp>
      <p:sp>
        <p:nvSpPr>
          <p:cNvPr id="4" name="Metin kutusu 3">
            <a:extLst>
              <a:ext uri="{FF2B5EF4-FFF2-40B4-BE49-F238E27FC236}">
                <a16:creationId xmlns:a16="http://schemas.microsoft.com/office/drawing/2014/main" id="{8D1CDEC0-AE66-3CB8-6C49-A45ECE565BC3}"/>
              </a:ext>
            </a:extLst>
          </p:cNvPr>
          <p:cNvSpPr txBox="1"/>
          <p:nvPr/>
        </p:nvSpPr>
        <p:spPr>
          <a:xfrm>
            <a:off x="449181" y="2012994"/>
            <a:ext cx="11283042" cy="4448975"/>
          </a:xfrm>
          <a:prstGeom prst="rect">
            <a:avLst/>
          </a:prstGeom>
          <a:noFill/>
        </p:spPr>
        <p:txBody>
          <a:bodyPr wrap="square">
            <a:spAutoFit/>
          </a:bodyPr>
          <a:lstStyle/>
          <a:p>
            <a:pPr marL="285750" indent="-285750">
              <a:lnSpc>
                <a:spcPct val="150000"/>
              </a:lnSpc>
              <a:buFont typeface="Wingdings" pitchFamily="2" charset="2"/>
              <a:buChar char="Ø"/>
            </a:pPr>
            <a:r>
              <a:rPr lang="tr-TR"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Fırsat öğretimi uygulamaları için </a:t>
            </a:r>
            <a:r>
              <a:rPr lang="tr-TR" sz="2400" b="1"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çocuğun iletişim girişiminde bulunmasına zemin hazırlayacak bir çevresel düzenleme </a:t>
            </a:r>
            <a:r>
              <a:rPr lang="tr-TR"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yapılır. </a:t>
            </a:r>
          </a:p>
          <a:p>
            <a:pPr marL="742950" lvl="1" indent="-285750">
              <a:lnSpc>
                <a:spcPct val="150000"/>
              </a:lnSpc>
              <a:buFont typeface="Wingdings" pitchFamily="2" charset="2"/>
              <a:buChar char="Ø"/>
            </a:pPr>
            <a:r>
              <a:rPr lang="tr-TR"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Örneğin, çocuğun görebileceği ama ulaşamayacağı bir yere çocuğun çok sevdiği bir oyuncak konur. Çocuk oyuncağa uzanma girişiminde bulunduğunda ise çocuğun oyuncağı istemek için sözel ya da </a:t>
            </a:r>
            <a:r>
              <a:rPr lang="tr-TR" sz="2400" b="0" i="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jestsel</a:t>
            </a:r>
            <a:r>
              <a:rPr lang="tr-TR" sz="2400" b="0" i="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bir iletişimsel davranış yapması cesaretlendirilir. Çocuğun iletişimsel çabaları, çocuğun istediği yerine getirilerek ödüllendirilir. Giderek çocuktan daha gelişmiş iletişimsel davranışlar beklenir ve gerektiğinde çocuğa model olunur.</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42640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049BC7-0AF9-A96A-75E9-0018E7077574}"/>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f) Fırsat Öğretimi</a:t>
            </a:r>
            <a:endParaRPr sz="3600" dirty="0"/>
          </a:p>
        </p:txBody>
      </p:sp>
      <p:graphicFrame>
        <p:nvGraphicFramePr>
          <p:cNvPr id="3" name="Diyagram 2">
            <a:extLst>
              <a:ext uri="{FF2B5EF4-FFF2-40B4-BE49-F238E27FC236}">
                <a16:creationId xmlns:a16="http://schemas.microsoft.com/office/drawing/2014/main" id="{39149E59-300F-C72F-8A1E-5045728741DF}"/>
              </a:ext>
            </a:extLst>
          </p:cNvPr>
          <p:cNvGraphicFramePr/>
          <p:nvPr>
            <p:extLst>
              <p:ext uri="{D42A27DB-BD31-4B8C-83A1-F6EECF244321}">
                <p14:modId xmlns:p14="http://schemas.microsoft.com/office/powerpoint/2010/main" val="1255129111"/>
              </p:ext>
            </p:extLst>
          </p:nvPr>
        </p:nvGraphicFramePr>
        <p:xfrm>
          <a:off x="575894" y="2253343"/>
          <a:ext cx="11311306" cy="4278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605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06F3E8-FDB1-9CE2-5082-B66165551E17}"/>
              </a:ext>
            </a:extLst>
          </p:cNvPr>
          <p:cNvSpPr>
            <a:spLocks noGrp="1"/>
          </p:cNvSpPr>
          <p:nvPr>
            <p:ph type="title"/>
          </p:nvPr>
        </p:nvSpPr>
        <p:spPr/>
        <p:txBody>
          <a:bodyPr>
            <a:noAutofit/>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1-BİREYİN ÖZELLİKLERİNİ TEMEL ALAN UYGULAMALAR</a:t>
            </a:r>
          </a:p>
        </p:txBody>
      </p:sp>
      <p:sp>
        <p:nvSpPr>
          <p:cNvPr id="3" name="İçerik Yer Tutucusu 2">
            <a:extLst>
              <a:ext uri="{FF2B5EF4-FFF2-40B4-BE49-F238E27FC236}">
                <a16:creationId xmlns:a16="http://schemas.microsoft.com/office/drawing/2014/main" id="{401E74CF-D14E-249C-B869-04960ACCBB44}"/>
              </a:ext>
            </a:extLst>
          </p:cNvPr>
          <p:cNvSpPr>
            <a:spLocks noGrp="1"/>
          </p:cNvSpPr>
          <p:nvPr>
            <p:ph idx="1"/>
          </p:nvPr>
        </p:nvSpPr>
        <p:spPr>
          <a:xfrm>
            <a:off x="581192" y="1979018"/>
            <a:ext cx="11029615" cy="4437280"/>
          </a:xfrm>
        </p:spPr>
        <p:txBody>
          <a:bodyPr>
            <a:normAutofit fontScale="92500" lnSpcReduction="20000"/>
          </a:bodyPr>
          <a:lstStyle/>
          <a:p>
            <a:pPr>
              <a:lnSpc>
                <a:spcPct val="160000"/>
              </a:lnSpc>
            </a:pPr>
            <a:r>
              <a:rPr lang="tr-TR" sz="3200" dirty="0">
                <a:latin typeface="Tahoma" panose="020B0604030504040204" pitchFamily="34" charset="0"/>
                <a:ea typeface="Tahoma" panose="020B0604030504040204" pitchFamily="34" charset="0"/>
                <a:cs typeface="Tahoma" panose="020B0604030504040204" pitchFamily="34" charset="0"/>
              </a:rPr>
              <a:t>Bireyin özelliklerinin farkında olmak onunla kuracağımız etkileşimi onun için planlayacağımız öğrenme fırsatlarını etkiler.</a:t>
            </a:r>
          </a:p>
          <a:p>
            <a:pPr lvl="1">
              <a:lnSpc>
                <a:spcPct val="160000"/>
              </a:lnSpc>
            </a:pPr>
            <a:r>
              <a:rPr lang="tr-TR" sz="2800" dirty="0">
                <a:latin typeface="Tahoma" panose="020B0604030504040204" pitchFamily="34" charset="0"/>
                <a:ea typeface="Tahoma" panose="020B0604030504040204" pitchFamily="34" charset="0"/>
                <a:cs typeface="Tahoma" panose="020B0604030504040204" pitchFamily="34" charset="0"/>
              </a:rPr>
              <a:t>Bazı bireylerle çalışırken onların ilgilerini ve meraklarını takip etmek yeterli olabilecekken bazı bireyler için onların güçlü yanlarını belirlemeniz ya da gelişimine uygun olarak belirlediğiniz amaç ya da amaçlar doğrultusunda etkinlik planlamanız gerekebilmektedir. </a:t>
            </a:r>
            <a:endParaRP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6611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DEED8D-1570-CF48-C2CD-43EA0B594ECB}"/>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a) Düzenle Ve Gözle</a:t>
            </a:r>
          </a:p>
        </p:txBody>
      </p:sp>
      <p:sp>
        <p:nvSpPr>
          <p:cNvPr id="3" name="Metin kutusu 2">
            <a:extLst>
              <a:ext uri="{FF2B5EF4-FFF2-40B4-BE49-F238E27FC236}">
                <a16:creationId xmlns:a16="http://schemas.microsoft.com/office/drawing/2014/main" id="{660762AD-C5E7-C228-9D93-7D08AD615FE7}"/>
              </a:ext>
            </a:extLst>
          </p:cNvPr>
          <p:cNvSpPr txBox="1"/>
          <p:nvPr/>
        </p:nvSpPr>
        <p:spPr>
          <a:xfrm>
            <a:off x="575894" y="2245933"/>
            <a:ext cx="11616106" cy="3882409"/>
          </a:xfrm>
          <a:prstGeom prst="rect">
            <a:avLst/>
          </a:prstGeom>
          <a:noFill/>
        </p:spPr>
        <p:txBody>
          <a:bodyPr wrap="square" rtlCol="0">
            <a:spAutoFit/>
          </a:bodyPr>
          <a:lstStyle/>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 Öğrenme ortamının çocuğun iletişim ve etkileşim başlatacak biçimde düzenlenmesidir. </a:t>
            </a:r>
          </a:p>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Çevresel düzenlemeler yapılarak ortam çocuk için ilgi çekici hale getirilir. </a:t>
            </a:r>
          </a:p>
          <a:p>
            <a:pPr marL="285750" indent="-285750">
              <a:lnSpc>
                <a:spcPct val="150000"/>
              </a:lnSpc>
              <a:buFont typeface="Wingdings" pitchFamily="2" charset="2"/>
              <a:buChar char="v"/>
            </a:pPr>
            <a:r>
              <a:rPr lang="tr-TR" sz="2800" dirty="0">
                <a:latin typeface="Tahoma" panose="020B0604030504040204" pitchFamily="34" charset="0"/>
                <a:ea typeface="Tahoma" panose="020B0604030504040204" pitchFamily="34" charset="0"/>
                <a:cs typeface="Tahoma" panose="020B0604030504040204" pitchFamily="34" charset="0"/>
              </a:rPr>
              <a:t>Ortam düzenlemesinden sonra yetişkin çocuğun kendisiyle iletişimi girmesini bekler.</a:t>
            </a:r>
            <a:endParaRP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37941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9D3A6F-805C-5B41-993E-6BD28A4E7E9D}"/>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b) Katıl</a:t>
            </a:r>
          </a:p>
        </p:txBody>
      </p:sp>
      <p:sp>
        <p:nvSpPr>
          <p:cNvPr id="3" name="Metin kutusu 2">
            <a:extLst>
              <a:ext uri="{FF2B5EF4-FFF2-40B4-BE49-F238E27FC236}">
                <a16:creationId xmlns:a16="http://schemas.microsoft.com/office/drawing/2014/main" id="{23C8B777-2D7E-22BB-9113-9B43B3BF6EAB}"/>
              </a:ext>
            </a:extLst>
          </p:cNvPr>
          <p:cNvSpPr txBox="1"/>
          <p:nvPr/>
        </p:nvSpPr>
        <p:spPr>
          <a:xfrm>
            <a:off x="575894" y="2214530"/>
            <a:ext cx="11164349" cy="2925481"/>
          </a:xfrm>
          <a:prstGeom prst="rect">
            <a:avLst/>
          </a:prstGeom>
          <a:noFill/>
        </p:spPr>
        <p:txBody>
          <a:bodyPr wrap="square" rtlCol="0">
            <a:spAutoFit/>
          </a:bodyPr>
          <a:lstStyle/>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Çocuğun başlattığı iletişime yetişkinin katılmasıdır. </a:t>
            </a:r>
          </a:p>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Çocuk oyuncakla etkileşime girdiğinde  yetişkin daha önceden öğrendiğimiz teknikleri kullanarak ya da </a:t>
            </a:r>
            <a:r>
              <a:rPr lang="tr-TR" sz="2400" b="1" dirty="0">
                <a:latin typeface="Tahoma" panose="020B0604030504040204" pitchFamily="34" charset="0"/>
                <a:ea typeface="Tahoma" panose="020B0604030504040204" pitchFamily="34" charset="0"/>
                <a:cs typeface="Tahoma" panose="020B0604030504040204" pitchFamily="34" charset="0"/>
              </a:rPr>
              <a:t>nitelikli yetişkin davranışları sergileyerek </a:t>
            </a:r>
            <a:r>
              <a:rPr lang="tr-TR" sz="2400" dirty="0">
                <a:latin typeface="Tahoma" panose="020B0604030504040204" pitchFamily="34" charset="0"/>
                <a:ea typeface="Tahoma" panose="020B0604030504040204" pitchFamily="34" charset="0"/>
                <a:cs typeface="Tahoma" panose="020B0604030504040204" pitchFamily="34" charset="0"/>
              </a:rPr>
              <a:t>katılım gösterir ya da iletişim kurmaya çalışır.  </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4717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47CE39-8C33-AB5B-8024-66E535549641}"/>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c) Bekle</a:t>
            </a:r>
          </a:p>
        </p:txBody>
      </p:sp>
      <p:sp>
        <p:nvSpPr>
          <p:cNvPr id="3" name="Metin kutusu 2">
            <a:extLst>
              <a:ext uri="{FF2B5EF4-FFF2-40B4-BE49-F238E27FC236}">
                <a16:creationId xmlns:a16="http://schemas.microsoft.com/office/drawing/2014/main" id="{8B50ABEC-5714-0AF6-8595-9D27B794BFB7}"/>
              </a:ext>
            </a:extLst>
          </p:cNvPr>
          <p:cNvSpPr txBox="1"/>
          <p:nvPr/>
        </p:nvSpPr>
        <p:spPr>
          <a:xfrm>
            <a:off x="575894" y="2367643"/>
            <a:ext cx="11278649" cy="2197076"/>
          </a:xfrm>
          <a:prstGeom prst="rect">
            <a:avLst/>
          </a:prstGeom>
          <a:noFill/>
        </p:spPr>
        <p:txBody>
          <a:bodyPr wrap="square" rtlCol="0">
            <a:spAutoFit/>
          </a:bodyPr>
          <a:lstStyle/>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Yetişkinin katılım göstermesine </a:t>
            </a:r>
            <a:r>
              <a:rPr lang="tr-TR" sz="2400" b="1" dirty="0">
                <a:latin typeface="Tahoma" panose="020B0604030504040204" pitchFamily="34" charset="0"/>
                <a:ea typeface="Tahoma" panose="020B0604030504040204" pitchFamily="34" charset="0"/>
                <a:cs typeface="Tahoma" panose="020B0604030504040204" pitchFamily="34" charset="0"/>
              </a:rPr>
              <a:t>çocuğun vereceği yanıt beklenir</a:t>
            </a:r>
            <a:r>
              <a:rPr lang="tr-TR" sz="2400" dirty="0">
                <a:latin typeface="Tahoma" panose="020B0604030504040204" pitchFamily="34" charset="0"/>
                <a:ea typeface="Tahoma" panose="020B0604030504040204" pitchFamily="34" charset="0"/>
                <a:cs typeface="Tahoma" panose="020B0604030504040204" pitchFamily="34" charset="0"/>
              </a:rPr>
              <a:t>. </a:t>
            </a:r>
          </a:p>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Sorulan soruya cevap verilebileceği gibi bir gülümseme de beklenebilecek tepkilerdendir.</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5323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76C85E-A6A7-4C0C-5506-685B19DD5C97}"/>
              </a:ext>
            </a:extLst>
          </p:cNvPr>
          <p:cNvSpPr>
            <a:spLocks noGrp="1"/>
          </p:cNvSpPr>
          <p:nvPr>
            <p:ph type="title"/>
          </p:nvPr>
        </p:nvSpPr>
        <p:spPr/>
        <p:txBody>
          <a:bodyPr/>
          <a:lstStyle/>
          <a:p>
            <a:pPr algn="ctr"/>
            <a:r>
              <a:rPr lang="tr-TR" b="1" cap="none" dirty="0">
                <a:latin typeface="Tahoma" panose="020B0604030504040204" pitchFamily="34" charset="0"/>
                <a:ea typeface="Tahoma" panose="020B0604030504040204" pitchFamily="34" charset="0"/>
                <a:cs typeface="Tahoma" panose="020B0604030504040204" pitchFamily="34" charset="0"/>
              </a:rPr>
              <a:t>d) Destekle</a:t>
            </a:r>
          </a:p>
        </p:txBody>
      </p:sp>
      <p:sp>
        <p:nvSpPr>
          <p:cNvPr id="3" name="Metin kutusu 2">
            <a:extLst>
              <a:ext uri="{FF2B5EF4-FFF2-40B4-BE49-F238E27FC236}">
                <a16:creationId xmlns:a16="http://schemas.microsoft.com/office/drawing/2014/main" id="{948BF6CC-5C23-3BAE-5C45-B90CF009766E}"/>
              </a:ext>
            </a:extLst>
          </p:cNvPr>
          <p:cNvSpPr txBox="1"/>
          <p:nvPr/>
        </p:nvSpPr>
        <p:spPr>
          <a:xfrm>
            <a:off x="726513" y="2232165"/>
            <a:ext cx="4113711" cy="2925481"/>
          </a:xfrm>
          <a:prstGeom prst="rect">
            <a:avLst/>
          </a:prstGeom>
          <a:noFill/>
        </p:spPr>
        <p:txBody>
          <a:bodyPr wrap="square" rtlCol="0">
            <a:spAutoFit/>
          </a:bodyPr>
          <a:lstStyle/>
          <a:p>
            <a:pPr marL="285750" indent="-285750">
              <a:lnSpc>
                <a:spcPct val="200000"/>
              </a:lnSpc>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 Çocuk tepki vermekte güçlük çekerse i</a:t>
            </a:r>
            <a:r>
              <a:rPr lang="tr-TR" sz="2400" b="1" dirty="0">
                <a:latin typeface="Tahoma" panose="020B0604030504040204" pitchFamily="34" charset="0"/>
                <a:ea typeface="Tahoma" panose="020B0604030504040204" pitchFamily="34" charset="0"/>
                <a:cs typeface="Tahoma" panose="020B0604030504040204" pitchFamily="34" charset="0"/>
              </a:rPr>
              <a:t>puçları kullanılarak tepkide </a:t>
            </a:r>
            <a:r>
              <a:rPr lang="tr-TR" sz="2400" dirty="0">
                <a:latin typeface="Tahoma" panose="020B0604030504040204" pitchFamily="34" charset="0"/>
                <a:ea typeface="Tahoma" panose="020B0604030504040204" pitchFamily="34" charset="0"/>
                <a:cs typeface="Tahoma" panose="020B0604030504040204" pitchFamily="34" charset="0"/>
              </a:rPr>
              <a:t>bulunması desteklenebilir. </a:t>
            </a:r>
          </a:p>
        </p:txBody>
      </p:sp>
      <p:pic>
        <p:nvPicPr>
          <p:cNvPr id="8194" name="Picture 2" descr="Engaging Families in Early Childhood Education - The First Rule is  Relevancy!">
            <a:extLst>
              <a:ext uri="{FF2B5EF4-FFF2-40B4-BE49-F238E27FC236}">
                <a16:creationId xmlns:a16="http://schemas.microsoft.com/office/drawing/2014/main" id="{3D0C0E5C-4094-D966-7862-9EF20B0D6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608" y="2139043"/>
            <a:ext cx="54864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431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6F76AF-C6A1-FD48-E25D-9D74CCDA99E9}"/>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E) Onayla</a:t>
            </a:r>
          </a:p>
        </p:txBody>
      </p:sp>
      <p:sp>
        <p:nvSpPr>
          <p:cNvPr id="3" name="Metin kutusu 2">
            <a:extLst>
              <a:ext uri="{FF2B5EF4-FFF2-40B4-BE49-F238E27FC236}">
                <a16:creationId xmlns:a16="http://schemas.microsoft.com/office/drawing/2014/main" id="{3597B377-A15C-10CD-9DEF-E335BC45497D}"/>
              </a:ext>
            </a:extLst>
          </p:cNvPr>
          <p:cNvSpPr txBox="1"/>
          <p:nvPr/>
        </p:nvSpPr>
        <p:spPr>
          <a:xfrm>
            <a:off x="816429" y="2367643"/>
            <a:ext cx="10597242" cy="1448153"/>
          </a:xfrm>
          <a:prstGeom prst="rect">
            <a:avLst/>
          </a:prstGeom>
          <a:noFill/>
        </p:spPr>
        <p:txBody>
          <a:bodyPr wrap="square" rtlCol="0">
            <a:spAutoFit/>
          </a:bodyPr>
          <a:lstStyle/>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 Çocuk doğru tepkide bulunursa </a:t>
            </a:r>
            <a:r>
              <a:rPr lang="tr-TR" sz="2400" b="1" dirty="0">
                <a:latin typeface="Tahoma" panose="020B0604030504040204" pitchFamily="34" charset="0"/>
                <a:ea typeface="Tahoma" panose="020B0604030504040204" pitchFamily="34" charset="0"/>
                <a:cs typeface="Tahoma" panose="020B0604030504040204" pitchFamily="34" charset="0"/>
              </a:rPr>
              <a:t>yanıtı genişletilir</a:t>
            </a:r>
            <a:r>
              <a:rPr lang="tr-TR" sz="2400" dirty="0">
                <a:latin typeface="Tahoma" panose="020B0604030504040204" pitchFamily="34" charset="0"/>
                <a:ea typeface="Tahoma" panose="020B0604030504040204" pitchFamily="34" charset="0"/>
                <a:cs typeface="Tahoma" panose="020B0604030504040204" pitchFamily="34" charset="0"/>
              </a:rPr>
              <a:t>. </a:t>
            </a:r>
          </a:p>
          <a:p>
            <a:pPr marL="285750" indent="-285750">
              <a:lnSpc>
                <a:spcPct val="200000"/>
              </a:lnSpc>
              <a:buFont typeface="Wingdings" pitchFamily="2" charset="2"/>
              <a:buChar char="Ø"/>
            </a:pPr>
            <a:r>
              <a:rPr lang="tr-TR" sz="2400" dirty="0">
                <a:latin typeface="Tahoma" panose="020B0604030504040204" pitchFamily="34" charset="0"/>
                <a:ea typeface="Tahoma" panose="020B0604030504040204" pitchFamily="34" charset="0"/>
                <a:cs typeface="Tahoma" panose="020B0604030504040204" pitchFamily="34" charset="0"/>
              </a:rPr>
              <a:t>Tepkisiz kalırsa ya da yanlış tepkide bulunursa da </a:t>
            </a:r>
            <a:r>
              <a:rPr lang="tr-TR" sz="2400" b="1" dirty="0">
                <a:latin typeface="Tahoma" panose="020B0604030504040204" pitchFamily="34" charset="0"/>
                <a:ea typeface="Tahoma" panose="020B0604030504040204" pitchFamily="34" charset="0"/>
                <a:cs typeface="Tahoma" panose="020B0604030504040204" pitchFamily="34" charset="0"/>
              </a:rPr>
              <a:t>model olunur</a:t>
            </a:r>
            <a:r>
              <a:rPr lang="tr-TR" sz="2400" dirty="0">
                <a:latin typeface="Tahoma" panose="020B0604030504040204" pitchFamily="34" charset="0"/>
                <a:ea typeface="Tahoma" panose="020B0604030504040204" pitchFamily="34" charset="0"/>
                <a:cs typeface="Tahoma" panose="020B0604030504040204" pitchFamily="34" charset="0"/>
              </a:rPr>
              <a:t>. </a:t>
            </a:r>
            <a:endParaRPr sz="2400" dirty="0">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Quality Early Learning: What It Is and Why It Matters | Washington State  Department of Children, Youth, and Families">
            <a:extLst>
              <a:ext uri="{FF2B5EF4-FFF2-40B4-BE49-F238E27FC236}">
                <a16:creationId xmlns:a16="http://schemas.microsoft.com/office/drawing/2014/main" id="{01404119-787D-DAD8-51BF-8ADC3B256E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171" y="4014107"/>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05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4D5172F-29BF-30B6-603A-5ED1DB8FE663}"/>
              </a:ext>
            </a:extLst>
          </p:cNvPr>
          <p:cNvSpPr>
            <a:spLocks noGrp="1"/>
          </p:cNvSpPr>
          <p:nvPr>
            <p:ph type="title"/>
          </p:nvPr>
        </p:nvSpPr>
        <p:spPr/>
        <p:txBody>
          <a:bodyPr>
            <a:normAutofit/>
          </a:bodyPr>
          <a:lstStyle/>
          <a:p>
            <a:pPr algn="ctr"/>
            <a:r>
              <a:rPr lang="tr-TR" sz="3600" b="1" cap="none" dirty="0">
                <a:latin typeface="Tahoma" panose="020B0604030504040204" pitchFamily="34" charset="0"/>
                <a:ea typeface="Tahoma" panose="020B0604030504040204" pitchFamily="34" charset="0"/>
                <a:cs typeface="Tahoma" panose="020B0604030504040204" pitchFamily="34" charset="0"/>
              </a:rPr>
              <a:t>Fırsat Öğretimi Uygulama Örneği</a:t>
            </a:r>
          </a:p>
        </p:txBody>
      </p:sp>
      <p:graphicFrame>
        <p:nvGraphicFramePr>
          <p:cNvPr id="3" name="Tablo 3">
            <a:extLst>
              <a:ext uri="{FF2B5EF4-FFF2-40B4-BE49-F238E27FC236}">
                <a16:creationId xmlns:a16="http://schemas.microsoft.com/office/drawing/2014/main" id="{A9FF52AD-3022-9A37-7837-429866958ED7}"/>
              </a:ext>
            </a:extLst>
          </p:cNvPr>
          <p:cNvGraphicFramePr>
            <a:graphicFrameLocks noGrp="1"/>
          </p:cNvGraphicFramePr>
          <p:nvPr>
            <p:extLst>
              <p:ext uri="{D42A27DB-BD31-4B8C-83A1-F6EECF244321}">
                <p14:modId xmlns:p14="http://schemas.microsoft.com/office/powerpoint/2010/main" val="3908204964"/>
              </p:ext>
            </p:extLst>
          </p:nvPr>
        </p:nvGraphicFramePr>
        <p:xfrm>
          <a:off x="457490" y="2251165"/>
          <a:ext cx="11148020" cy="3504822"/>
        </p:xfrm>
        <a:graphic>
          <a:graphicData uri="http://schemas.openxmlformats.org/drawingml/2006/table">
            <a:tbl>
              <a:tblPr firstRow="1" bandRow="1">
                <a:tableStyleId>{7DF18680-E054-41AD-8BC1-D1AEF772440D}</a:tableStyleId>
              </a:tblPr>
              <a:tblGrid>
                <a:gridCol w="2259396">
                  <a:extLst>
                    <a:ext uri="{9D8B030D-6E8A-4147-A177-3AD203B41FA5}">
                      <a16:colId xmlns:a16="http://schemas.microsoft.com/office/drawing/2014/main" val="1915108590"/>
                    </a:ext>
                  </a:extLst>
                </a:gridCol>
                <a:gridCol w="8888624">
                  <a:extLst>
                    <a:ext uri="{9D8B030D-6E8A-4147-A177-3AD203B41FA5}">
                      <a16:colId xmlns:a16="http://schemas.microsoft.com/office/drawing/2014/main" val="4143023044"/>
                    </a:ext>
                  </a:extLst>
                </a:gridCol>
              </a:tblGrid>
              <a:tr h="370840">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Basamaklar </a:t>
                      </a:r>
                      <a:endParaRPr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Örnek</a:t>
                      </a:r>
                      <a:endParaRPr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791337742"/>
                  </a:ext>
                </a:extLst>
              </a:tr>
              <a:tr h="370840">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Düzenle ve gözle</a:t>
                      </a:r>
                      <a:endParaRPr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Öğretmen ekran kilidi ile şifrelenmiş tableti Ayşe’ye vermek üzere masada bulundurur</a:t>
                      </a:r>
                      <a:endParaRPr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510514811"/>
                  </a:ext>
                </a:extLst>
              </a:tr>
              <a:tr h="370840">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Katıl</a:t>
                      </a:r>
                      <a:endParaRPr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Ayşe tableti eline alır. Öğretmen «ne istiyorsun» diyerek iletişim kurar. </a:t>
                      </a:r>
                      <a:endParaRPr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820334458"/>
                  </a:ext>
                </a:extLst>
              </a:tr>
              <a:tr h="370840">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 Bekle</a:t>
                      </a:r>
                      <a:endParaRPr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Öğretmen, Ayşe’nin 5 sn. içerisinde tableti açması için bekler. </a:t>
                      </a:r>
                      <a:endParaRPr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87882673"/>
                  </a:ext>
                </a:extLst>
              </a:tr>
              <a:tr h="370840">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Destekle</a:t>
                      </a:r>
                      <a:endParaRPr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Ayşe «Aç» gibi bir ifade kullanırsa «yardım eder misin?» demesi için öğretmen »yardım mı istiyorsun» diye ipucu sunar ve yardım istemesini destekler.</a:t>
                      </a:r>
                      <a:endParaRPr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290276839"/>
                  </a:ext>
                </a:extLst>
              </a:tr>
              <a:tr h="370840">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 Onayla</a:t>
                      </a:r>
                      <a:endParaRPr sz="18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nSpc>
                          <a:spcPct val="150000"/>
                        </a:lnSpc>
                      </a:pPr>
                      <a:r>
                        <a:rPr lang="tr-TR" sz="1800" dirty="0">
                          <a:latin typeface="Tahoma" panose="020B0604030504040204" pitchFamily="34" charset="0"/>
                          <a:ea typeface="Tahoma" panose="020B0604030504040204" pitchFamily="34" charset="0"/>
                          <a:cs typeface="Tahoma" panose="020B0604030504040204" pitchFamily="34" charset="0"/>
                        </a:rPr>
                        <a:t>Ayşe «yardım» derse öğretmen  genişletme yaparak «yardım eder misin» der ve ardından «çok güzel yardım istedin» diyerek tabletin ekran kilidini açıp çocuğa uzatır.</a:t>
                      </a:r>
                      <a:endParaRPr sz="18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758015389"/>
                  </a:ext>
                </a:extLst>
              </a:tr>
            </a:tbl>
          </a:graphicData>
        </a:graphic>
      </p:graphicFrame>
    </p:spTree>
    <p:extLst>
      <p:ext uri="{BB962C8B-B14F-4D97-AF65-F5344CB8AC3E}">
        <p14:creationId xmlns:p14="http://schemas.microsoft.com/office/powerpoint/2010/main" val="2227348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57F7F0-94D2-20E4-88C1-E1D94635D959}"/>
              </a:ext>
            </a:extLst>
          </p:cNvPr>
          <p:cNvSpPr>
            <a:spLocks noGrp="1"/>
          </p:cNvSpPr>
          <p:nvPr>
            <p:ph type="title"/>
          </p:nvPr>
        </p:nvSpPr>
        <p:spPr/>
        <p:txBody>
          <a:bodyPr>
            <a:normAutofit/>
          </a:bodyPr>
          <a:lstStyle/>
          <a:p>
            <a:pPr algn="ctr"/>
            <a:r>
              <a:rPr lang="tr-TR" sz="3200" b="1" dirty="0">
                <a:latin typeface="Tahoma" panose="020B0604030504040204" pitchFamily="34" charset="0"/>
                <a:ea typeface="Tahoma" panose="020B0604030504040204" pitchFamily="34" charset="0"/>
                <a:cs typeface="Tahoma" panose="020B0604030504040204" pitchFamily="34" charset="0"/>
              </a:rPr>
              <a:t>ÖĞRETİMİN PLANLANMASI</a:t>
            </a:r>
            <a:endParaRPr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Diyagram 3">
            <a:extLst>
              <a:ext uri="{FF2B5EF4-FFF2-40B4-BE49-F238E27FC236}">
                <a16:creationId xmlns:a16="http://schemas.microsoft.com/office/drawing/2014/main" id="{5BD2681D-920A-08E8-CD53-7E7E23F4D8F5}"/>
              </a:ext>
            </a:extLst>
          </p:cNvPr>
          <p:cNvGraphicFramePr/>
          <p:nvPr>
            <p:extLst>
              <p:ext uri="{D42A27DB-BD31-4B8C-83A1-F6EECF244321}">
                <p14:modId xmlns:p14="http://schemas.microsoft.com/office/powerpoint/2010/main" val="3349647289"/>
              </p:ext>
            </p:extLst>
          </p:nvPr>
        </p:nvGraphicFramePr>
        <p:xfrm>
          <a:off x="1466612" y="1966408"/>
          <a:ext cx="8128000" cy="4878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a:extLst>
              <a:ext uri="{FF2B5EF4-FFF2-40B4-BE49-F238E27FC236}">
                <a16:creationId xmlns:a16="http://schemas.microsoft.com/office/drawing/2014/main" id="{F4BAACB4-610B-E14D-D4BD-4CE035041340}"/>
              </a:ext>
            </a:extLst>
          </p:cNvPr>
          <p:cNvSpPr txBox="1"/>
          <p:nvPr/>
        </p:nvSpPr>
        <p:spPr>
          <a:xfrm>
            <a:off x="9372601" y="3429000"/>
            <a:ext cx="2232909" cy="461665"/>
          </a:xfrm>
          <a:prstGeom prst="rect">
            <a:avLst/>
          </a:prstGeom>
          <a:noFill/>
        </p:spPr>
        <p:txBody>
          <a:bodyPr wrap="square" rtlCol="0">
            <a:spAutoFit/>
          </a:bodyPr>
          <a:lstStyle/>
          <a:p>
            <a:r>
              <a:rPr lang="tr-TR" sz="2400" b="1" dirty="0">
                <a:latin typeface="Tahoma" panose="020B0604030504040204" pitchFamily="34" charset="0"/>
                <a:ea typeface="Tahoma" panose="020B0604030504040204" pitchFamily="34" charset="0"/>
                <a:cs typeface="Tahoma" panose="020B0604030504040204" pitchFamily="34" charset="0"/>
              </a:rPr>
              <a:t>3N Kuralı</a:t>
            </a:r>
            <a:endParaRPr sz="2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5807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8687CD9-3BBD-A314-26FA-CE2016D7D4BE}"/>
              </a:ext>
            </a:extLst>
          </p:cNvPr>
          <p:cNvSpPr>
            <a:spLocks noGrp="1"/>
          </p:cNvSpPr>
          <p:nvPr>
            <p:ph type="title"/>
          </p:nvPr>
        </p:nvSpPr>
        <p:spPr/>
        <p:txBody>
          <a:bodyPr/>
          <a:lstStyle/>
          <a:p>
            <a:pPr algn="ctr"/>
            <a:r>
              <a:rPr lang="tr-TR" b="1" dirty="0">
                <a:latin typeface="Tahoma" panose="020B0604030504040204" pitchFamily="34" charset="0"/>
                <a:ea typeface="Tahoma" panose="020B0604030504040204" pitchFamily="34" charset="0"/>
                <a:cs typeface="Tahoma" panose="020B0604030504040204" pitchFamily="34" charset="0"/>
              </a:rPr>
              <a:t>NE (</a:t>
            </a:r>
            <a:r>
              <a:rPr lang="tr-TR" b="1" cap="none" dirty="0">
                <a:latin typeface="Tahoma" panose="020B0604030504040204" pitchFamily="34" charset="0"/>
                <a:ea typeface="Tahoma" panose="020B0604030504040204" pitchFamily="34" charset="0"/>
                <a:cs typeface="Tahoma" panose="020B0604030504040204" pitchFamily="34" charset="0"/>
              </a:rPr>
              <a:t>Amaç Yazımı</a:t>
            </a:r>
            <a:r>
              <a:rPr lang="tr-TR" b="1" dirty="0">
                <a:latin typeface="Tahoma" panose="020B0604030504040204" pitchFamily="34" charset="0"/>
                <a:ea typeface="Tahoma" panose="020B0604030504040204" pitchFamily="34" charset="0"/>
                <a:cs typeface="Tahoma" panose="020B0604030504040204" pitchFamily="34" charset="0"/>
              </a:rPr>
              <a:t>)</a:t>
            </a:r>
            <a:endParaRPr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a:extLst>
              <a:ext uri="{FF2B5EF4-FFF2-40B4-BE49-F238E27FC236}">
                <a16:creationId xmlns:a16="http://schemas.microsoft.com/office/drawing/2014/main" id="{7D9F09CE-E5D7-14D5-A941-F075A54F21B7}"/>
              </a:ext>
            </a:extLst>
          </p:cNvPr>
          <p:cNvGraphicFramePr/>
          <p:nvPr>
            <p:extLst>
              <p:ext uri="{D42A27DB-BD31-4B8C-83A1-F6EECF244321}">
                <p14:modId xmlns:p14="http://schemas.microsoft.com/office/powerpoint/2010/main" val="2494924194"/>
              </p:ext>
            </p:extLst>
          </p:nvPr>
        </p:nvGraphicFramePr>
        <p:xfrm>
          <a:off x="877824" y="1999488"/>
          <a:ext cx="10302240" cy="4632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Beşgen 3">
            <a:extLst>
              <a:ext uri="{FF2B5EF4-FFF2-40B4-BE49-F238E27FC236}">
                <a16:creationId xmlns:a16="http://schemas.microsoft.com/office/drawing/2014/main" id="{4E7C0A6C-DBA2-EA37-489A-D47BB26EF6FE}"/>
              </a:ext>
            </a:extLst>
          </p:cNvPr>
          <p:cNvSpPr/>
          <p:nvPr/>
        </p:nvSpPr>
        <p:spPr>
          <a:xfrm>
            <a:off x="1633728" y="3852672"/>
            <a:ext cx="2023872" cy="999744"/>
          </a:xfrm>
          <a:prstGeom prst="homePlat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İşlevsel amaçlar</a:t>
            </a:r>
            <a:endParaRPr dirty="0">
              <a:ln w="0"/>
              <a:solidFill>
                <a:schemeClr val="tx1"/>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03541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88BF5D-3F31-321C-DA64-517D1B061993}"/>
              </a:ext>
            </a:extLst>
          </p:cNvPr>
          <p:cNvSpPr>
            <a:spLocks noGrp="1"/>
          </p:cNvSpPr>
          <p:nvPr>
            <p:ph type="title"/>
          </p:nvPr>
        </p:nvSpPr>
        <p:spPr/>
        <p:txBody>
          <a:bodyPr>
            <a:normAutofit/>
          </a:bodyPr>
          <a:lstStyle/>
          <a:p>
            <a:pPr algn="ctr"/>
            <a:r>
              <a:rPr lang="tr-TR" sz="3200" b="1" cap="none" dirty="0">
                <a:latin typeface="Tahoma" panose="020B0604030504040204" pitchFamily="34" charset="0"/>
                <a:ea typeface="Tahoma" panose="020B0604030504040204" pitchFamily="34" charset="0"/>
                <a:cs typeface="Tahoma" panose="020B0604030504040204" pitchFamily="34" charset="0"/>
              </a:rPr>
              <a:t>Örnek Amaç Cümlesi</a:t>
            </a:r>
          </a:p>
        </p:txBody>
      </p:sp>
      <p:sp>
        <p:nvSpPr>
          <p:cNvPr id="3" name="Metin kutusu 2">
            <a:extLst>
              <a:ext uri="{FF2B5EF4-FFF2-40B4-BE49-F238E27FC236}">
                <a16:creationId xmlns:a16="http://schemas.microsoft.com/office/drawing/2014/main" id="{69749B34-21E7-22B2-F530-6D5D94840158}"/>
              </a:ext>
            </a:extLst>
          </p:cNvPr>
          <p:cNvSpPr txBox="1"/>
          <p:nvPr/>
        </p:nvSpPr>
        <p:spPr>
          <a:xfrm>
            <a:off x="670560" y="2499360"/>
            <a:ext cx="11192256" cy="1938992"/>
          </a:xfrm>
          <a:prstGeom prst="rect">
            <a:avLst/>
          </a:prstGeom>
          <a:noFill/>
        </p:spPr>
        <p:txBody>
          <a:bodyPr wrap="square" rtlCol="0">
            <a:spAutoFit/>
          </a:bodyPr>
          <a:lstStyle/>
          <a:p>
            <a:pPr marL="285750" indent="-285750">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Kaan, üç gün üst üste farklı geçiş ve rutinlerde sözel ipucu sunulduğunda her seferinde «aç» der. </a:t>
            </a:r>
          </a:p>
          <a:p>
            <a:pPr marL="285750" indent="-285750">
              <a:buFont typeface="Wingdings" pitchFamily="2" charset="2"/>
              <a:buChar char="v"/>
            </a:pPr>
            <a:endParaRPr lang="tr-TR"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Wingdings" pitchFamily="2" charset="2"/>
              <a:buChar char="v"/>
            </a:pPr>
            <a:r>
              <a:rPr lang="tr-TR" sz="2400" dirty="0">
                <a:latin typeface="Tahoma" panose="020B0604030504040204" pitchFamily="34" charset="0"/>
                <a:ea typeface="Tahoma" panose="020B0604030504040204" pitchFamily="34" charset="0"/>
                <a:cs typeface="Tahoma" panose="020B0604030504040204" pitchFamily="34" charset="0"/>
              </a:rPr>
              <a:t>Elif, beş farklı etkinlikte inek resmi gösterildiğinde her defasında bağımsız olarak «inek» der. </a:t>
            </a:r>
            <a:endParaRPr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92271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7CB772E-40EF-B69E-53A5-0ED73C14B63C}"/>
              </a:ext>
            </a:extLst>
          </p:cNvPr>
          <p:cNvSpPr>
            <a:spLocks noGrp="1"/>
          </p:cNvSpPr>
          <p:nvPr>
            <p:ph type="title"/>
          </p:nvPr>
        </p:nvSpPr>
        <p:spPr/>
        <p:txBody>
          <a:bodyPr>
            <a:normAutofit/>
          </a:bodyPr>
          <a:lstStyle/>
          <a:p>
            <a:pPr algn="ctr"/>
            <a:r>
              <a:rPr lang="tr-TR" sz="3200" b="1" dirty="0">
                <a:latin typeface="Tahoma" panose="020B0604030504040204" pitchFamily="34" charset="0"/>
                <a:ea typeface="Tahoma" panose="020B0604030504040204" pitchFamily="34" charset="0"/>
                <a:cs typeface="Tahoma" panose="020B0604030504040204" pitchFamily="34" charset="0"/>
              </a:rPr>
              <a:t>Nerede</a:t>
            </a:r>
            <a:endParaRPr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a:extLst>
              <a:ext uri="{FF2B5EF4-FFF2-40B4-BE49-F238E27FC236}">
                <a16:creationId xmlns:a16="http://schemas.microsoft.com/office/drawing/2014/main" id="{6A8B7C10-9157-9497-44A9-ADA77456D89D}"/>
              </a:ext>
            </a:extLst>
          </p:cNvPr>
          <p:cNvGraphicFramePr/>
          <p:nvPr>
            <p:extLst>
              <p:ext uri="{D42A27DB-BD31-4B8C-83A1-F6EECF244321}">
                <p14:modId xmlns:p14="http://schemas.microsoft.com/office/powerpoint/2010/main" val="2431422884"/>
              </p:ext>
            </p:extLst>
          </p:nvPr>
        </p:nvGraphicFramePr>
        <p:xfrm>
          <a:off x="1824736" y="1828800"/>
          <a:ext cx="8128000" cy="528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9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06F3E8-FDB1-9CE2-5082-B66165551E17}"/>
              </a:ext>
            </a:extLst>
          </p:cNvPr>
          <p:cNvSpPr>
            <a:spLocks noGrp="1"/>
          </p:cNvSpPr>
          <p:nvPr>
            <p:ph type="title"/>
          </p:nvPr>
        </p:nvSpPr>
        <p:spPr/>
        <p:txBody>
          <a:bodyPr>
            <a:normAutofit fontScale="90000"/>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Bireyin Özelliklerini Temel Alan Uygulamalar</a:t>
            </a:r>
          </a:p>
        </p:txBody>
      </p:sp>
      <p:graphicFrame>
        <p:nvGraphicFramePr>
          <p:cNvPr id="4" name="İçerik Yer Tutucusu 3">
            <a:extLst>
              <a:ext uri="{FF2B5EF4-FFF2-40B4-BE49-F238E27FC236}">
                <a16:creationId xmlns:a16="http://schemas.microsoft.com/office/drawing/2014/main" id="{7D4AED00-CD86-6F8A-F304-E57040692475}"/>
              </a:ext>
            </a:extLst>
          </p:cNvPr>
          <p:cNvGraphicFramePr>
            <a:graphicFrameLocks noGrp="1"/>
          </p:cNvGraphicFramePr>
          <p:nvPr>
            <p:ph idx="1"/>
            <p:extLst>
              <p:ext uri="{D42A27DB-BD31-4B8C-83A1-F6EECF244321}">
                <p14:modId xmlns:p14="http://schemas.microsoft.com/office/powerpoint/2010/main" val="3798874229"/>
              </p:ext>
            </p:extLst>
          </p:nvPr>
        </p:nvGraphicFramePr>
        <p:xfrm>
          <a:off x="581025" y="2181224"/>
          <a:ext cx="11029950" cy="42040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5831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2FA8AF-FB2B-C098-75D5-3427EFCB87C5}"/>
              </a:ext>
            </a:extLst>
          </p:cNvPr>
          <p:cNvSpPr>
            <a:spLocks noGrp="1"/>
          </p:cNvSpPr>
          <p:nvPr>
            <p:ph type="title"/>
          </p:nvPr>
        </p:nvSpPr>
        <p:spPr/>
        <p:txBody>
          <a:bodyPr>
            <a:normAutofit/>
          </a:bodyPr>
          <a:lstStyle/>
          <a:p>
            <a:pPr algn="ctr"/>
            <a:r>
              <a:rPr lang="tr-TR" sz="3200" b="1" dirty="0">
                <a:latin typeface="Tahoma" panose="020B0604030504040204" pitchFamily="34" charset="0"/>
                <a:ea typeface="Tahoma" panose="020B0604030504040204" pitchFamily="34" charset="0"/>
                <a:cs typeface="Tahoma" panose="020B0604030504040204" pitchFamily="34" charset="0"/>
              </a:rPr>
              <a:t>Nasıl</a:t>
            </a:r>
            <a:endParaRPr sz="3200" b="1"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3" name="Diyagram 2">
            <a:extLst>
              <a:ext uri="{FF2B5EF4-FFF2-40B4-BE49-F238E27FC236}">
                <a16:creationId xmlns:a16="http://schemas.microsoft.com/office/drawing/2014/main" id="{1DA19687-2A6D-FC17-F258-039F4BECE724}"/>
              </a:ext>
            </a:extLst>
          </p:cNvPr>
          <p:cNvGraphicFramePr/>
          <p:nvPr>
            <p:extLst>
              <p:ext uri="{D42A27DB-BD31-4B8C-83A1-F6EECF244321}">
                <p14:modId xmlns:p14="http://schemas.microsoft.com/office/powerpoint/2010/main" val="352081833"/>
              </p:ext>
            </p:extLst>
          </p:nvPr>
        </p:nvGraphicFramePr>
        <p:xfrm>
          <a:off x="2312416" y="172910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2302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B38994D1-95F3-BD47-8938-6BEAFFF5FC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71813" y="2211129"/>
            <a:ext cx="6364228" cy="418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3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02C2D8-17A7-A592-6BF7-291A329DC188}"/>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Güçlü Yönleri Temel Alan Uygulamalar</a:t>
            </a:r>
          </a:p>
        </p:txBody>
      </p:sp>
      <p:graphicFrame>
        <p:nvGraphicFramePr>
          <p:cNvPr id="3" name="Diyagram 2">
            <a:extLst>
              <a:ext uri="{FF2B5EF4-FFF2-40B4-BE49-F238E27FC236}">
                <a16:creationId xmlns:a16="http://schemas.microsoft.com/office/drawing/2014/main" id="{6BD1F8F5-62BE-A131-5F32-F3C387610A9E}"/>
              </a:ext>
            </a:extLst>
          </p:cNvPr>
          <p:cNvGraphicFramePr/>
          <p:nvPr>
            <p:extLst>
              <p:ext uri="{D42A27DB-BD31-4B8C-83A1-F6EECF244321}">
                <p14:modId xmlns:p14="http://schemas.microsoft.com/office/powerpoint/2010/main" val="1722250491"/>
              </p:ext>
            </p:extLst>
          </p:nvPr>
        </p:nvGraphicFramePr>
        <p:xfrm>
          <a:off x="2026702" y="1950464"/>
          <a:ext cx="8128000" cy="4905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111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6670D5-FA2F-EBC7-8B5B-6D156C7F3230}"/>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İlgilerini Temel Alan Uygulamalar</a:t>
            </a:r>
          </a:p>
        </p:txBody>
      </p:sp>
      <p:graphicFrame>
        <p:nvGraphicFramePr>
          <p:cNvPr id="3" name="Diyagram 2">
            <a:extLst>
              <a:ext uri="{FF2B5EF4-FFF2-40B4-BE49-F238E27FC236}">
                <a16:creationId xmlns:a16="http://schemas.microsoft.com/office/drawing/2014/main" id="{A697CC65-D68F-F65F-3912-23BC46612D13}"/>
              </a:ext>
            </a:extLst>
          </p:cNvPr>
          <p:cNvGraphicFramePr/>
          <p:nvPr>
            <p:extLst>
              <p:ext uri="{D42A27DB-BD31-4B8C-83A1-F6EECF244321}">
                <p14:modId xmlns:p14="http://schemas.microsoft.com/office/powerpoint/2010/main" val="1935282036"/>
              </p:ext>
            </p:extLst>
          </p:nvPr>
        </p:nvGraphicFramePr>
        <p:xfrm>
          <a:off x="1846021" y="1872973"/>
          <a:ext cx="8128000" cy="4837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796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EB73D3-5FEB-3085-0804-2076BBAE2995}"/>
              </a:ext>
            </a:extLst>
          </p:cNvPr>
          <p:cNvSpPr>
            <a:spLocks noGrp="1"/>
          </p:cNvSpPr>
          <p:nvPr>
            <p:ph type="title"/>
          </p:nvPr>
        </p:nvSpPr>
        <p:spPr/>
        <p:txBody>
          <a:bodyPr>
            <a:normAutofit/>
          </a:bodyPr>
          <a:lstStyle/>
          <a:p>
            <a:pPr algn="ctr"/>
            <a:r>
              <a:rPr lang="tr-TR" sz="4000" b="1" cap="none" dirty="0">
                <a:latin typeface="Tahoma" panose="020B0604030504040204" pitchFamily="34" charset="0"/>
                <a:ea typeface="Tahoma" panose="020B0604030504040204" pitchFamily="34" charset="0"/>
                <a:cs typeface="Tahoma" panose="020B0604030504040204" pitchFamily="34" charset="0"/>
              </a:rPr>
              <a:t>Amaç Temelli Uygulamalar</a:t>
            </a:r>
          </a:p>
        </p:txBody>
      </p:sp>
      <p:graphicFrame>
        <p:nvGraphicFramePr>
          <p:cNvPr id="4" name="Diyagram 3">
            <a:extLst>
              <a:ext uri="{FF2B5EF4-FFF2-40B4-BE49-F238E27FC236}">
                <a16:creationId xmlns:a16="http://schemas.microsoft.com/office/drawing/2014/main" id="{1C72F06E-30A6-3A0D-07D9-CDF4ADE2EBC6}"/>
              </a:ext>
            </a:extLst>
          </p:cNvPr>
          <p:cNvGraphicFramePr/>
          <p:nvPr>
            <p:extLst>
              <p:ext uri="{D42A27DB-BD31-4B8C-83A1-F6EECF244321}">
                <p14:modId xmlns:p14="http://schemas.microsoft.com/office/powerpoint/2010/main" val="4080511370"/>
              </p:ext>
            </p:extLst>
          </p:nvPr>
        </p:nvGraphicFramePr>
        <p:xfrm>
          <a:off x="697424" y="2138766"/>
          <a:ext cx="11029616" cy="3719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935267"/>
      </p:ext>
    </p:extLst>
  </p:cSld>
  <p:clrMapOvr>
    <a:masterClrMapping/>
  </p:clrMapOvr>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{77169281-36C9-BB4D-9E7C-F2E38364E574}tf10001123</Template>
  <TotalTime>4117</TotalTime>
  <Words>2294</Words>
  <Application>Microsoft Macintosh PowerPoint</Application>
  <PresentationFormat>Geniş ekran</PresentationFormat>
  <Paragraphs>272</Paragraphs>
  <Slides>61</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61</vt:i4>
      </vt:variant>
    </vt:vector>
  </HeadingPairs>
  <TitlesOfParts>
    <vt:vector size="68" baseType="lpstr">
      <vt:lpstr>Calibri</vt:lpstr>
      <vt:lpstr>Courier New</vt:lpstr>
      <vt:lpstr>Gill Sans MT</vt:lpstr>
      <vt:lpstr>Tahoma</vt:lpstr>
      <vt:lpstr>Wingdings</vt:lpstr>
      <vt:lpstr>Wingdings 2</vt:lpstr>
      <vt:lpstr>Kar Payı</vt:lpstr>
      <vt:lpstr>Doğal Dİl Öğretim Teknİklerİ</vt:lpstr>
      <vt:lpstr>gİRİŞ</vt:lpstr>
      <vt:lpstr>gİRİŞ (devam)</vt:lpstr>
      <vt:lpstr>Doğal Dil Öğretim Tekniklerinin Bileşenleri</vt:lpstr>
      <vt:lpstr>1-BİREYİN ÖZELLİKLERİNİ TEMEL ALAN UYGULAMALAR</vt:lpstr>
      <vt:lpstr>Bireyin Özelliklerini Temel Alan Uygulamalar</vt:lpstr>
      <vt:lpstr>Güçlü Yönleri Temel Alan Uygulamalar</vt:lpstr>
      <vt:lpstr>İlgilerini Temel Alan Uygulamalar</vt:lpstr>
      <vt:lpstr>Amaç Temelli Uygulamalar</vt:lpstr>
      <vt:lpstr>2-YETİŞKİN DAVRANIŞLARINI VE ÖZELLİKLERİNİ TEMEL ALAN UYGULAMALAR</vt:lpstr>
      <vt:lpstr>Nitelikli Etkileşim Stratejileri Amaçları</vt:lpstr>
      <vt:lpstr>Nitelikli Etkileşim Stratejileri</vt:lpstr>
      <vt:lpstr>a) Bireyin Liderliğini İzleme</vt:lpstr>
      <vt:lpstr>Bireyin Liderliğini İzleme (örnek)</vt:lpstr>
      <vt:lpstr>b) Sıra Alma</vt:lpstr>
      <vt:lpstr>c) Duyarlılık</vt:lpstr>
      <vt:lpstr>d) Yanıtlayıcılık</vt:lpstr>
      <vt:lpstr>Yanıtlayıcılık (örnek)</vt:lpstr>
      <vt:lpstr>e) Taklit Etme</vt:lpstr>
      <vt:lpstr>Taklit Etme (örnek)</vt:lpstr>
      <vt:lpstr>f) Etkileşim Hızı</vt:lpstr>
      <vt:lpstr>g) Duygusal İfade Edici Olma</vt:lpstr>
      <vt:lpstr>h) Onaylayıcı Olma</vt:lpstr>
      <vt:lpstr>ı) Başarı Odaklılık Ve Yönlendiricilik</vt:lpstr>
      <vt:lpstr>3- ETKİNLİK/UYGULAMA DÜZENLEMELERİNİ TEMEL ALAN UYGULAMALAR</vt:lpstr>
      <vt:lpstr>ÇEVRESEL DÜZENLEMELER</vt:lpstr>
      <vt:lpstr>Çevresel Düzenlemeler</vt:lpstr>
      <vt:lpstr>1-ilgi Çekici Etkinlik Veya Materyal Sağlama</vt:lpstr>
      <vt:lpstr>2-Ulaşılmaz Hale Getirme</vt:lpstr>
      <vt:lpstr>3-Sınırlı Oranda Verme</vt:lpstr>
      <vt:lpstr>4- Eksik Bırakma</vt:lpstr>
      <vt:lpstr>5- Seçim Yapma Fırsatları Sağlama</vt:lpstr>
      <vt:lpstr>6- Şaşırtıcı Durumlar Yaratma</vt:lpstr>
      <vt:lpstr>DOĞAL DİL ÖĞRETİM TEKNİKLERİ</vt:lpstr>
      <vt:lpstr>1- Model olma</vt:lpstr>
      <vt:lpstr>a) Yanıt Beklemeden Model Olma</vt:lpstr>
      <vt:lpstr>a) Yanıt Beklemeden Model Olma</vt:lpstr>
      <vt:lpstr>i) Sözcük Bombardımanı</vt:lpstr>
      <vt:lpstr>ii) Paralel Konuşma</vt:lpstr>
      <vt:lpstr>iii) Kendi Kendine Konuşma</vt:lpstr>
      <vt:lpstr>b) Genişletmeler Kullanarak Model Olma</vt:lpstr>
      <vt:lpstr>i) Sözcük Ekleme İle Genişletme</vt:lpstr>
      <vt:lpstr>ii) Düzeltme/Yer Değiştirme Yaparak Genişletme</vt:lpstr>
      <vt:lpstr>b) Seçenek Sunma</vt:lpstr>
      <vt:lpstr>c) Talep Etme Model Olma</vt:lpstr>
      <vt:lpstr>2- DOĞRU SORULAR SORMA</vt:lpstr>
      <vt:lpstr>3- BEKLEME SÜRELİ ÖĞRETİM</vt:lpstr>
      <vt:lpstr>4- FIRSAT ÖĞRETİMİ</vt:lpstr>
      <vt:lpstr>f) Fırsat Öğretimi</vt:lpstr>
      <vt:lpstr>a) Düzenle Ve Gözle</vt:lpstr>
      <vt:lpstr>b) Katıl</vt:lpstr>
      <vt:lpstr>c) Bekle</vt:lpstr>
      <vt:lpstr>d) Destekle</vt:lpstr>
      <vt:lpstr>E) Onayla</vt:lpstr>
      <vt:lpstr>Fırsat Öğretimi Uygulama Örneği</vt:lpstr>
      <vt:lpstr>ÖĞRETİMİN PLANLANMASI</vt:lpstr>
      <vt:lpstr>NE (Amaç Yazımı)</vt:lpstr>
      <vt:lpstr>Örnek Amaç Cümlesi</vt:lpstr>
      <vt:lpstr>Nerede</vt:lpstr>
      <vt:lpstr>Nasıl</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KONUŞMA VE DİL: TEMEL KAVRAMLAR</dc:title>
  <dc:creator>Microsoft Office User</dc:creator>
  <cp:lastModifiedBy>Microsoft Office User</cp:lastModifiedBy>
  <cp:revision>20</cp:revision>
  <dcterms:created xsi:type="dcterms:W3CDTF">2022-02-23T11:21:55Z</dcterms:created>
  <dcterms:modified xsi:type="dcterms:W3CDTF">2022-05-09T06:25:38Z</dcterms:modified>
</cp:coreProperties>
</file>